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15"/>
  </p:notesMasterIdLst>
  <p:sldIdLst>
    <p:sldId id="256" r:id="rId2"/>
    <p:sldId id="311" r:id="rId3"/>
    <p:sldId id="312" r:id="rId4"/>
    <p:sldId id="313" r:id="rId5"/>
    <p:sldId id="286" r:id="rId6"/>
    <p:sldId id="299" r:id="rId7"/>
    <p:sldId id="301" r:id="rId8"/>
    <p:sldId id="315" r:id="rId9"/>
    <p:sldId id="305" r:id="rId10"/>
    <p:sldId id="308" r:id="rId11"/>
    <p:sldId id="304" r:id="rId12"/>
    <p:sldId id="310" r:id="rId13"/>
    <p:sldId id="30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5160FD7-EEE3-459B-9D8F-9714FECF9913}">
          <p14:sldIdLst>
            <p14:sldId id="256"/>
            <p14:sldId id="311"/>
            <p14:sldId id="312"/>
            <p14:sldId id="313"/>
            <p14:sldId id="286"/>
            <p14:sldId id="299"/>
            <p14:sldId id="301"/>
            <p14:sldId id="315"/>
            <p14:sldId id="305"/>
            <p14:sldId id="308"/>
            <p14:sldId id="304"/>
            <p14:sldId id="310"/>
            <p14:sldId id="302"/>
          </p14:sldIdLst>
        </p14:section>
        <p14:section name="Раздел без заголовка" id="{D2DB947A-CE91-4E60-A564-62D9901DE60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4615" autoAdjust="0"/>
  </p:normalViewPr>
  <p:slideViewPr>
    <p:cSldViewPr>
      <p:cViewPr varScale="1">
        <p:scale>
          <a:sx n="83" d="100"/>
          <a:sy n="83" d="100"/>
        </p:scale>
        <p:origin x="1445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32E285-FCE2-4D2C-A140-3A5D10B47CAF}" type="doc">
      <dgm:prSet loTypeId="urn:microsoft.com/office/officeart/2005/8/layout/target3" loCatId="relationship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E4AE3A77-38EF-43E3-B9B8-560B3A47268E}">
      <dgm:prSet phldrT="[Текст]"/>
      <dgm:spPr>
        <a:noFill/>
      </dgm:spPr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Перспективные планы</a:t>
          </a:r>
          <a:endParaRPr lang="ru-RU" dirty="0"/>
        </a:p>
      </dgm:t>
    </dgm:pt>
    <dgm:pt modelId="{9D15D6B5-8503-495E-A220-2DB82240F79E}" type="parTrans" cxnId="{D792965D-BB83-4E63-ABF9-39EB6F4CA92B}">
      <dgm:prSet/>
      <dgm:spPr/>
      <dgm:t>
        <a:bodyPr/>
        <a:lstStyle/>
        <a:p>
          <a:endParaRPr lang="ru-RU"/>
        </a:p>
      </dgm:t>
    </dgm:pt>
    <dgm:pt modelId="{1044933A-F2CC-433F-89CF-A4F8978ECFAE}" type="sibTrans" cxnId="{D792965D-BB83-4E63-ABF9-39EB6F4CA92B}">
      <dgm:prSet/>
      <dgm:spPr/>
      <dgm:t>
        <a:bodyPr/>
        <a:lstStyle/>
        <a:p>
          <a:endParaRPr lang="ru-RU"/>
        </a:p>
      </dgm:t>
    </dgm:pt>
    <dgm:pt modelId="{41B7B5D1-EB32-4961-997E-98F2E100AF41}">
      <dgm:prSet phldrT="[Текст]"/>
      <dgm:spPr>
        <a:noFill/>
        <a:ln>
          <a:solidFill>
            <a:srgbClr val="C00000"/>
          </a:solidFill>
        </a:ln>
      </dgm:spPr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Календарные планы </a:t>
          </a:r>
          <a:endParaRPr lang="ru-RU" dirty="0"/>
        </a:p>
      </dgm:t>
    </dgm:pt>
    <dgm:pt modelId="{D78EE85A-814C-4C9E-B1D0-0BB893E05321}" type="parTrans" cxnId="{3AFEE943-70B1-401E-9606-FBF2EC52D293}">
      <dgm:prSet/>
      <dgm:spPr/>
      <dgm:t>
        <a:bodyPr/>
        <a:lstStyle/>
        <a:p>
          <a:endParaRPr lang="ru-RU"/>
        </a:p>
      </dgm:t>
    </dgm:pt>
    <dgm:pt modelId="{FA8FFB8B-8FBF-43A8-8940-CB2A8DDE97C6}" type="sibTrans" cxnId="{3AFEE943-70B1-401E-9606-FBF2EC52D293}">
      <dgm:prSet/>
      <dgm:spPr/>
      <dgm:t>
        <a:bodyPr/>
        <a:lstStyle/>
        <a:p>
          <a:endParaRPr lang="ru-RU"/>
        </a:p>
      </dgm:t>
    </dgm:pt>
    <dgm:pt modelId="{6DD77F2C-C6F7-4783-8060-A5B43D7FA7C0}">
      <dgm:prSet/>
      <dgm:spPr>
        <a:noFill/>
      </dgm:spPr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Пособия 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AA71CF10-3A4A-4B02-8EB2-6150D8770186}" type="parTrans" cxnId="{A74F547C-15F3-4250-9A08-B0BA702A4D66}">
      <dgm:prSet/>
      <dgm:spPr/>
      <dgm:t>
        <a:bodyPr/>
        <a:lstStyle/>
        <a:p>
          <a:endParaRPr lang="ru-RU"/>
        </a:p>
      </dgm:t>
    </dgm:pt>
    <dgm:pt modelId="{066BDA9A-A360-4056-8470-6581774C7617}" type="sibTrans" cxnId="{A74F547C-15F3-4250-9A08-B0BA702A4D66}">
      <dgm:prSet/>
      <dgm:spPr/>
      <dgm:t>
        <a:bodyPr/>
        <a:lstStyle/>
        <a:p>
          <a:endParaRPr lang="ru-RU"/>
        </a:p>
      </dgm:t>
    </dgm:pt>
    <dgm:pt modelId="{F4FE3216-1861-4CA9-AFE7-8105E702DA13}">
      <dgm:prSet/>
      <dgm:spPr>
        <a:solidFill>
          <a:schemeClr val="accent3">
            <a:tint val="40000"/>
            <a:hueOff val="0"/>
            <a:satOff val="0"/>
            <a:lumOff val="0"/>
            <a:alpha val="10000"/>
          </a:schemeClr>
        </a:solidFill>
      </dgm:spPr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Картотеки</a:t>
          </a:r>
          <a:endParaRPr lang="ru-RU" dirty="0"/>
        </a:p>
      </dgm:t>
    </dgm:pt>
    <dgm:pt modelId="{4E954262-AE02-426F-9F64-9ACAECAACAB0}" type="parTrans" cxnId="{793C5C23-F910-4928-84DD-0B731CE25154}">
      <dgm:prSet/>
      <dgm:spPr/>
      <dgm:t>
        <a:bodyPr/>
        <a:lstStyle/>
        <a:p>
          <a:endParaRPr lang="ru-RU"/>
        </a:p>
      </dgm:t>
    </dgm:pt>
    <dgm:pt modelId="{49B48420-CDD8-4DBD-B5F3-FEDBD87C465B}" type="sibTrans" cxnId="{793C5C23-F910-4928-84DD-0B731CE25154}">
      <dgm:prSet/>
      <dgm:spPr/>
      <dgm:t>
        <a:bodyPr/>
        <a:lstStyle/>
        <a:p>
          <a:endParaRPr lang="ru-RU"/>
        </a:p>
      </dgm:t>
    </dgm:pt>
    <dgm:pt modelId="{6D0C6E42-45E4-4BAB-901D-27395CD663E7}" type="pres">
      <dgm:prSet presAssocID="{4A32E285-FCE2-4D2C-A140-3A5D10B47CA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DC100D-E14B-4F1F-A178-319C1A862FC9}" type="pres">
      <dgm:prSet presAssocID="{E4AE3A77-38EF-43E3-B9B8-560B3A47268E}" presName="circle1" presStyleLbl="node1" presStyleIdx="0" presStyleCnt="4"/>
      <dgm:spPr>
        <a:ln>
          <a:solidFill>
            <a:srgbClr val="C00000"/>
          </a:solidFill>
        </a:ln>
      </dgm:spPr>
    </dgm:pt>
    <dgm:pt modelId="{82CAEB8B-9359-48DB-B17D-D6069EEF1829}" type="pres">
      <dgm:prSet presAssocID="{E4AE3A77-38EF-43E3-B9B8-560B3A47268E}" presName="space" presStyleCnt="0"/>
      <dgm:spPr/>
    </dgm:pt>
    <dgm:pt modelId="{A7AA11A0-2060-42ED-B802-EA146AB59262}" type="pres">
      <dgm:prSet presAssocID="{E4AE3A77-38EF-43E3-B9B8-560B3A47268E}" presName="rect1" presStyleLbl="alignAcc1" presStyleIdx="0" presStyleCnt="4"/>
      <dgm:spPr/>
      <dgm:t>
        <a:bodyPr/>
        <a:lstStyle/>
        <a:p>
          <a:endParaRPr lang="ru-RU"/>
        </a:p>
      </dgm:t>
    </dgm:pt>
    <dgm:pt modelId="{C551C40A-9E9D-42E4-AF25-D7EE7D46060F}" type="pres">
      <dgm:prSet presAssocID="{41B7B5D1-EB32-4961-997E-98F2E100AF41}" presName="vertSpace2" presStyleLbl="node1" presStyleIdx="0" presStyleCnt="4"/>
      <dgm:spPr/>
    </dgm:pt>
    <dgm:pt modelId="{977D3A9F-987D-4BED-9A89-E54ACD3C4D56}" type="pres">
      <dgm:prSet presAssocID="{41B7B5D1-EB32-4961-997E-98F2E100AF41}" presName="circle2" presStyleLbl="node1" presStyleIdx="1" presStyleCnt="4"/>
      <dgm:spPr>
        <a:ln>
          <a:solidFill>
            <a:srgbClr val="C00000"/>
          </a:solidFill>
        </a:ln>
      </dgm:spPr>
    </dgm:pt>
    <dgm:pt modelId="{38279380-42F9-42DD-87B7-49E3E1A8432D}" type="pres">
      <dgm:prSet presAssocID="{41B7B5D1-EB32-4961-997E-98F2E100AF41}" presName="rect2" presStyleLbl="alignAcc1" presStyleIdx="1" presStyleCnt="4" custScaleY="97029"/>
      <dgm:spPr/>
      <dgm:t>
        <a:bodyPr/>
        <a:lstStyle/>
        <a:p>
          <a:endParaRPr lang="ru-RU"/>
        </a:p>
      </dgm:t>
    </dgm:pt>
    <dgm:pt modelId="{9D159C10-1290-48BD-964A-7C0C9C55C9C5}" type="pres">
      <dgm:prSet presAssocID="{6DD77F2C-C6F7-4783-8060-A5B43D7FA7C0}" presName="vertSpace3" presStyleLbl="node1" presStyleIdx="1" presStyleCnt="4"/>
      <dgm:spPr/>
    </dgm:pt>
    <dgm:pt modelId="{94271B0B-FC90-4C2E-9D75-19717D1E6856}" type="pres">
      <dgm:prSet presAssocID="{6DD77F2C-C6F7-4783-8060-A5B43D7FA7C0}" presName="circle3" presStyleLbl="node1" presStyleIdx="2" presStyleCnt="4"/>
      <dgm:spPr>
        <a:ln>
          <a:solidFill>
            <a:srgbClr val="C00000"/>
          </a:solidFill>
        </a:ln>
      </dgm:spPr>
    </dgm:pt>
    <dgm:pt modelId="{7F5E05F7-847B-4A7F-9051-4A8BEB77CDB6}" type="pres">
      <dgm:prSet presAssocID="{6DD77F2C-C6F7-4783-8060-A5B43D7FA7C0}" presName="rect3" presStyleLbl="alignAcc1" presStyleIdx="2" presStyleCnt="4" custLinFactNeighborY="1270"/>
      <dgm:spPr/>
      <dgm:t>
        <a:bodyPr/>
        <a:lstStyle/>
        <a:p>
          <a:endParaRPr lang="ru-RU"/>
        </a:p>
      </dgm:t>
    </dgm:pt>
    <dgm:pt modelId="{411B8B91-A14E-4344-9B8A-5406594DEFB8}" type="pres">
      <dgm:prSet presAssocID="{F4FE3216-1861-4CA9-AFE7-8105E702DA13}" presName="vertSpace4" presStyleLbl="node1" presStyleIdx="2" presStyleCnt="4"/>
      <dgm:spPr/>
    </dgm:pt>
    <dgm:pt modelId="{1A5759CD-55E1-4150-9D31-D517630BDCBD}" type="pres">
      <dgm:prSet presAssocID="{F4FE3216-1861-4CA9-AFE7-8105E702DA13}" presName="circle4" presStyleLbl="node1" presStyleIdx="3" presStyleCnt="4"/>
      <dgm:spPr>
        <a:ln>
          <a:solidFill>
            <a:srgbClr val="C00000"/>
          </a:solidFill>
        </a:ln>
      </dgm:spPr>
    </dgm:pt>
    <dgm:pt modelId="{2DD04391-A3E4-4413-B4B3-650DF06E6846}" type="pres">
      <dgm:prSet presAssocID="{F4FE3216-1861-4CA9-AFE7-8105E702DA13}" presName="rect4" presStyleLbl="alignAcc1" presStyleIdx="3" presStyleCnt="4" custLinFactNeighborX="606" custLinFactNeighborY="85"/>
      <dgm:spPr/>
      <dgm:t>
        <a:bodyPr/>
        <a:lstStyle/>
        <a:p>
          <a:endParaRPr lang="ru-RU"/>
        </a:p>
      </dgm:t>
    </dgm:pt>
    <dgm:pt modelId="{863BDD2C-167E-40E4-98CF-90EFFFD58240}" type="pres">
      <dgm:prSet presAssocID="{E4AE3A77-38EF-43E3-B9B8-560B3A47268E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98AB82-92E7-40FA-A275-0BB1E9DA50A7}" type="pres">
      <dgm:prSet presAssocID="{41B7B5D1-EB32-4961-997E-98F2E100AF41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ADEAD6-5810-4602-AE29-CF894C2526A8}" type="pres">
      <dgm:prSet presAssocID="{6DD77F2C-C6F7-4783-8060-A5B43D7FA7C0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381B3-5B98-4FCC-B641-2A293BB481E0}" type="pres">
      <dgm:prSet presAssocID="{F4FE3216-1861-4CA9-AFE7-8105E702DA13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F4A861-A66A-4445-93AD-F86FBF7BBCC8}" type="presOf" srcId="{41B7B5D1-EB32-4961-997E-98F2E100AF41}" destId="{38279380-42F9-42DD-87B7-49E3E1A8432D}" srcOrd="0" destOrd="0" presId="urn:microsoft.com/office/officeart/2005/8/layout/target3"/>
    <dgm:cxn modelId="{3AFEE943-70B1-401E-9606-FBF2EC52D293}" srcId="{4A32E285-FCE2-4D2C-A140-3A5D10B47CAF}" destId="{41B7B5D1-EB32-4961-997E-98F2E100AF41}" srcOrd="1" destOrd="0" parTransId="{D78EE85A-814C-4C9E-B1D0-0BB893E05321}" sibTransId="{FA8FFB8B-8FBF-43A8-8940-CB2A8DDE97C6}"/>
    <dgm:cxn modelId="{D792965D-BB83-4E63-ABF9-39EB6F4CA92B}" srcId="{4A32E285-FCE2-4D2C-A140-3A5D10B47CAF}" destId="{E4AE3A77-38EF-43E3-B9B8-560B3A47268E}" srcOrd="0" destOrd="0" parTransId="{9D15D6B5-8503-495E-A220-2DB82240F79E}" sibTransId="{1044933A-F2CC-433F-89CF-A4F8978ECFAE}"/>
    <dgm:cxn modelId="{54886CDB-DC28-4875-867A-A7E33562CC70}" type="presOf" srcId="{E4AE3A77-38EF-43E3-B9B8-560B3A47268E}" destId="{863BDD2C-167E-40E4-98CF-90EFFFD58240}" srcOrd="1" destOrd="0" presId="urn:microsoft.com/office/officeart/2005/8/layout/target3"/>
    <dgm:cxn modelId="{789BE560-4CAB-4CDE-B7F0-F05B33654D67}" type="presOf" srcId="{F4FE3216-1861-4CA9-AFE7-8105E702DA13}" destId="{2DD04391-A3E4-4413-B4B3-650DF06E6846}" srcOrd="0" destOrd="0" presId="urn:microsoft.com/office/officeart/2005/8/layout/target3"/>
    <dgm:cxn modelId="{625D5F7A-0537-48CD-8487-E601E00D6FED}" type="presOf" srcId="{4A32E285-FCE2-4D2C-A140-3A5D10B47CAF}" destId="{6D0C6E42-45E4-4BAB-901D-27395CD663E7}" srcOrd="0" destOrd="0" presId="urn:microsoft.com/office/officeart/2005/8/layout/target3"/>
    <dgm:cxn modelId="{793C5C23-F910-4928-84DD-0B731CE25154}" srcId="{4A32E285-FCE2-4D2C-A140-3A5D10B47CAF}" destId="{F4FE3216-1861-4CA9-AFE7-8105E702DA13}" srcOrd="3" destOrd="0" parTransId="{4E954262-AE02-426F-9F64-9ACAECAACAB0}" sibTransId="{49B48420-CDD8-4DBD-B5F3-FEDBD87C465B}"/>
    <dgm:cxn modelId="{6C183ECB-393D-4E30-AE9B-A0C1EAE8A49F}" type="presOf" srcId="{F4FE3216-1861-4CA9-AFE7-8105E702DA13}" destId="{870381B3-5B98-4FCC-B641-2A293BB481E0}" srcOrd="1" destOrd="0" presId="urn:microsoft.com/office/officeart/2005/8/layout/target3"/>
    <dgm:cxn modelId="{A9A1A287-E600-482F-8B86-D7E511814114}" type="presOf" srcId="{41B7B5D1-EB32-4961-997E-98F2E100AF41}" destId="{CB98AB82-92E7-40FA-A275-0BB1E9DA50A7}" srcOrd="1" destOrd="0" presId="urn:microsoft.com/office/officeart/2005/8/layout/target3"/>
    <dgm:cxn modelId="{A74F547C-15F3-4250-9A08-B0BA702A4D66}" srcId="{4A32E285-FCE2-4D2C-A140-3A5D10B47CAF}" destId="{6DD77F2C-C6F7-4783-8060-A5B43D7FA7C0}" srcOrd="2" destOrd="0" parTransId="{AA71CF10-3A4A-4B02-8EB2-6150D8770186}" sibTransId="{066BDA9A-A360-4056-8470-6581774C7617}"/>
    <dgm:cxn modelId="{D2545C53-07D8-4892-B34F-4838394DF329}" type="presOf" srcId="{6DD77F2C-C6F7-4783-8060-A5B43D7FA7C0}" destId="{C5ADEAD6-5810-4602-AE29-CF894C2526A8}" srcOrd="1" destOrd="0" presId="urn:microsoft.com/office/officeart/2005/8/layout/target3"/>
    <dgm:cxn modelId="{BA5E9388-7047-43E9-9B7E-83CA8C8B51DF}" type="presOf" srcId="{E4AE3A77-38EF-43E3-B9B8-560B3A47268E}" destId="{A7AA11A0-2060-42ED-B802-EA146AB59262}" srcOrd="0" destOrd="0" presId="urn:microsoft.com/office/officeart/2005/8/layout/target3"/>
    <dgm:cxn modelId="{CFD35BA7-CB9A-41A2-A29A-926BEA44048F}" type="presOf" srcId="{6DD77F2C-C6F7-4783-8060-A5B43D7FA7C0}" destId="{7F5E05F7-847B-4A7F-9051-4A8BEB77CDB6}" srcOrd="0" destOrd="0" presId="urn:microsoft.com/office/officeart/2005/8/layout/target3"/>
    <dgm:cxn modelId="{8B1D472B-1C32-4A2A-BCBD-8C2914293AD3}" type="presParOf" srcId="{6D0C6E42-45E4-4BAB-901D-27395CD663E7}" destId="{C7DC100D-E14B-4F1F-A178-319C1A862FC9}" srcOrd="0" destOrd="0" presId="urn:microsoft.com/office/officeart/2005/8/layout/target3"/>
    <dgm:cxn modelId="{9ABD66E0-7A0D-4F5A-8CC3-14DA327BCF93}" type="presParOf" srcId="{6D0C6E42-45E4-4BAB-901D-27395CD663E7}" destId="{82CAEB8B-9359-48DB-B17D-D6069EEF1829}" srcOrd="1" destOrd="0" presId="urn:microsoft.com/office/officeart/2005/8/layout/target3"/>
    <dgm:cxn modelId="{FF8BA8D4-7DA8-4440-8EC7-971D257E6F9A}" type="presParOf" srcId="{6D0C6E42-45E4-4BAB-901D-27395CD663E7}" destId="{A7AA11A0-2060-42ED-B802-EA146AB59262}" srcOrd="2" destOrd="0" presId="urn:microsoft.com/office/officeart/2005/8/layout/target3"/>
    <dgm:cxn modelId="{498EA0D2-DC13-42E0-A8D7-86572946703F}" type="presParOf" srcId="{6D0C6E42-45E4-4BAB-901D-27395CD663E7}" destId="{C551C40A-9E9D-42E4-AF25-D7EE7D46060F}" srcOrd="3" destOrd="0" presId="urn:microsoft.com/office/officeart/2005/8/layout/target3"/>
    <dgm:cxn modelId="{68D8F746-A6FC-4F87-9C60-E8CD01BF012A}" type="presParOf" srcId="{6D0C6E42-45E4-4BAB-901D-27395CD663E7}" destId="{977D3A9F-987D-4BED-9A89-E54ACD3C4D56}" srcOrd="4" destOrd="0" presId="urn:microsoft.com/office/officeart/2005/8/layout/target3"/>
    <dgm:cxn modelId="{270803FB-66DC-48DF-81F3-303D1453D98A}" type="presParOf" srcId="{6D0C6E42-45E4-4BAB-901D-27395CD663E7}" destId="{38279380-42F9-42DD-87B7-49E3E1A8432D}" srcOrd="5" destOrd="0" presId="urn:microsoft.com/office/officeart/2005/8/layout/target3"/>
    <dgm:cxn modelId="{1CD4FA6C-292A-4D43-8817-65DFB18D601C}" type="presParOf" srcId="{6D0C6E42-45E4-4BAB-901D-27395CD663E7}" destId="{9D159C10-1290-48BD-964A-7C0C9C55C9C5}" srcOrd="6" destOrd="0" presId="urn:microsoft.com/office/officeart/2005/8/layout/target3"/>
    <dgm:cxn modelId="{0A12EEE1-F68E-4F52-87BE-74189CC1CBF0}" type="presParOf" srcId="{6D0C6E42-45E4-4BAB-901D-27395CD663E7}" destId="{94271B0B-FC90-4C2E-9D75-19717D1E6856}" srcOrd="7" destOrd="0" presId="urn:microsoft.com/office/officeart/2005/8/layout/target3"/>
    <dgm:cxn modelId="{6958E35F-B702-4851-BAA1-83C138CBB730}" type="presParOf" srcId="{6D0C6E42-45E4-4BAB-901D-27395CD663E7}" destId="{7F5E05F7-847B-4A7F-9051-4A8BEB77CDB6}" srcOrd="8" destOrd="0" presId="urn:microsoft.com/office/officeart/2005/8/layout/target3"/>
    <dgm:cxn modelId="{B08B717B-8ACA-4F1A-916E-3490ADF88928}" type="presParOf" srcId="{6D0C6E42-45E4-4BAB-901D-27395CD663E7}" destId="{411B8B91-A14E-4344-9B8A-5406594DEFB8}" srcOrd="9" destOrd="0" presId="urn:microsoft.com/office/officeart/2005/8/layout/target3"/>
    <dgm:cxn modelId="{81903E96-F391-4117-9B5E-D31441B1E59B}" type="presParOf" srcId="{6D0C6E42-45E4-4BAB-901D-27395CD663E7}" destId="{1A5759CD-55E1-4150-9D31-D517630BDCBD}" srcOrd="10" destOrd="0" presId="urn:microsoft.com/office/officeart/2005/8/layout/target3"/>
    <dgm:cxn modelId="{7354ECF4-45A1-4315-97B9-7D2FFBFC7A2F}" type="presParOf" srcId="{6D0C6E42-45E4-4BAB-901D-27395CD663E7}" destId="{2DD04391-A3E4-4413-B4B3-650DF06E6846}" srcOrd="11" destOrd="0" presId="urn:microsoft.com/office/officeart/2005/8/layout/target3"/>
    <dgm:cxn modelId="{D323731F-389C-4043-8A8B-E1C07083BBE3}" type="presParOf" srcId="{6D0C6E42-45E4-4BAB-901D-27395CD663E7}" destId="{863BDD2C-167E-40E4-98CF-90EFFFD58240}" srcOrd="12" destOrd="0" presId="urn:microsoft.com/office/officeart/2005/8/layout/target3"/>
    <dgm:cxn modelId="{2442C84A-2CA6-4375-978E-17D4EF5325E8}" type="presParOf" srcId="{6D0C6E42-45E4-4BAB-901D-27395CD663E7}" destId="{CB98AB82-92E7-40FA-A275-0BB1E9DA50A7}" srcOrd="13" destOrd="0" presId="urn:microsoft.com/office/officeart/2005/8/layout/target3"/>
    <dgm:cxn modelId="{367FA6ED-D778-4079-AAEA-4EA448696778}" type="presParOf" srcId="{6D0C6E42-45E4-4BAB-901D-27395CD663E7}" destId="{C5ADEAD6-5810-4602-AE29-CF894C2526A8}" srcOrd="14" destOrd="0" presId="urn:microsoft.com/office/officeart/2005/8/layout/target3"/>
    <dgm:cxn modelId="{B2B737C9-C09B-490F-B0C9-727D1D6986E3}" type="presParOf" srcId="{6D0C6E42-45E4-4BAB-901D-27395CD663E7}" destId="{870381B3-5B98-4FCC-B641-2A293BB481E0}" srcOrd="15" destOrd="0" presId="urn:microsoft.com/office/officeart/2005/8/layout/target3"/>
  </dgm:cxnLst>
  <dgm:bg>
    <a:solidFill>
      <a:schemeClr val="accent3">
        <a:tint val="40000"/>
        <a:hueOff val="0"/>
        <a:satOff val="0"/>
        <a:lumOff val="0"/>
        <a:alpha val="45000"/>
      </a:schemeClr>
    </a:solidFill>
  </dgm:bg>
  <dgm:whole>
    <a:ln>
      <a:solidFill>
        <a:srgbClr val="C00000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379B92-206C-48A1-9FF4-C30D1FBE15C2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151EB2-4098-4356-B3C2-90DEE3C51E12}">
      <dgm:prSet phldrT="[Текст]" custT="1"/>
      <dgm:spPr/>
      <dgm:t>
        <a:bodyPr/>
        <a:lstStyle/>
        <a:p>
          <a:r>
            <a:rPr lang="ru-RU" sz="15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Идёт накопление содержания педагогического процесса</a:t>
          </a:r>
          <a:r>
            <a:rPr lang="ru-RU" sz="1500" baseline="0" dirty="0" smtClean="0">
              <a:latin typeface="Arial" pitchFamily="34" charset="0"/>
              <a:ea typeface="Arial Unicode MS"/>
              <a:cs typeface="Arial" pitchFamily="34" charset="0"/>
            </a:rPr>
            <a:t>. </a:t>
          </a:r>
          <a:endParaRPr lang="ru-RU" sz="1500" baseline="0" dirty="0">
            <a:latin typeface="Arial" pitchFamily="34" charset="0"/>
            <a:cs typeface="Arial" pitchFamily="34" charset="0"/>
          </a:endParaRPr>
        </a:p>
      </dgm:t>
    </dgm:pt>
    <dgm:pt modelId="{C796FB3D-5712-492C-9279-F4DC5C7E5BB2}" type="parTrans" cxnId="{E72E5282-270C-47F2-8198-1BD303D7682C}">
      <dgm:prSet/>
      <dgm:spPr/>
      <dgm:t>
        <a:bodyPr/>
        <a:lstStyle/>
        <a:p>
          <a:endParaRPr lang="ru-RU"/>
        </a:p>
      </dgm:t>
    </dgm:pt>
    <dgm:pt modelId="{E298FDAD-78A7-4277-B83D-3D36EBF1C014}" type="sibTrans" cxnId="{E72E5282-270C-47F2-8198-1BD303D7682C}">
      <dgm:prSet/>
      <dgm:spPr/>
      <dgm:t>
        <a:bodyPr/>
        <a:lstStyle/>
        <a:p>
          <a:endParaRPr lang="ru-RU"/>
        </a:p>
      </dgm:t>
    </dgm:pt>
    <dgm:pt modelId="{A9807FB8-58BC-4B6F-A576-4033FED58173}">
      <dgm:prSet phldrT="[Текст]" custT="1"/>
      <dgm:spPr/>
      <dgm:t>
        <a:bodyPr/>
        <a:lstStyle/>
        <a:p>
          <a:r>
            <a:rPr lang="ru-RU" sz="15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Возможность  многократного использования накопленного материала</a:t>
          </a:r>
          <a:endParaRPr lang="ru-RU" sz="1500" baseline="0" dirty="0">
            <a:latin typeface="Arial" pitchFamily="34" charset="0"/>
            <a:cs typeface="Arial" pitchFamily="34" charset="0"/>
          </a:endParaRPr>
        </a:p>
      </dgm:t>
    </dgm:pt>
    <dgm:pt modelId="{42D1B50F-903E-448F-BEA7-AF6B2B8AF7EE}" type="parTrans" cxnId="{A88806F1-C626-48D8-941F-BB89FAB4BC06}">
      <dgm:prSet/>
      <dgm:spPr/>
      <dgm:t>
        <a:bodyPr/>
        <a:lstStyle/>
        <a:p>
          <a:endParaRPr lang="ru-RU"/>
        </a:p>
      </dgm:t>
    </dgm:pt>
    <dgm:pt modelId="{DEB48C69-F111-456A-A2C6-3EDA604A0FDF}" type="sibTrans" cxnId="{A88806F1-C626-48D8-941F-BB89FAB4BC06}">
      <dgm:prSet/>
      <dgm:spPr/>
      <dgm:t>
        <a:bodyPr/>
        <a:lstStyle/>
        <a:p>
          <a:endParaRPr lang="ru-RU"/>
        </a:p>
      </dgm:t>
    </dgm:pt>
    <dgm:pt modelId="{B13BC9CE-D912-451F-8AA3-E9EDA8478613}">
      <dgm:prSet custT="1"/>
      <dgm:spPr/>
      <dgm:t>
        <a:bodyPr/>
        <a:lstStyle/>
        <a:p>
          <a:r>
            <a:rPr lang="ru-RU" sz="15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Возможность использовать несколько карточек одновременно</a:t>
          </a:r>
          <a:endParaRPr lang="ru-RU" sz="1500" baseline="0" dirty="0">
            <a:latin typeface="Arial" pitchFamily="34" charset="0"/>
            <a:cs typeface="Arial" pitchFamily="34" charset="0"/>
          </a:endParaRPr>
        </a:p>
      </dgm:t>
    </dgm:pt>
    <dgm:pt modelId="{0BFC910F-BEC4-4187-BD14-5538F8E4A663}" type="parTrans" cxnId="{7B976EDF-6102-4E73-A8A7-47107F47A4A7}">
      <dgm:prSet/>
      <dgm:spPr/>
      <dgm:t>
        <a:bodyPr/>
        <a:lstStyle/>
        <a:p>
          <a:endParaRPr lang="ru-RU"/>
        </a:p>
      </dgm:t>
    </dgm:pt>
    <dgm:pt modelId="{04A46CA5-76DE-4F80-BDCA-9BD2226DE689}" type="sibTrans" cxnId="{7B976EDF-6102-4E73-A8A7-47107F47A4A7}">
      <dgm:prSet/>
      <dgm:spPr/>
      <dgm:t>
        <a:bodyPr/>
        <a:lstStyle/>
        <a:p>
          <a:endParaRPr lang="ru-RU"/>
        </a:p>
      </dgm:t>
    </dgm:pt>
    <dgm:pt modelId="{5DD2E38E-190C-4EA1-873C-DDF63A8853CE}">
      <dgm:prSet custT="1"/>
      <dgm:spPr/>
      <dgm:t>
        <a:bodyPr/>
        <a:lstStyle/>
        <a:p>
          <a:r>
            <a:rPr lang="ru-RU" sz="15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Возможность накапливать материалы «впрок»</a:t>
          </a:r>
          <a:endParaRPr lang="ru-RU" sz="1500" baseline="0" dirty="0">
            <a:latin typeface="Arial" pitchFamily="34" charset="0"/>
            <a:cs typeface="Arial" pitchFamily="34" charset="0"/>
          </a:endParaRPr>
        </a:p>
      </dgm:t>
    </dgm:pt>
    <dgm:pt modelId="{0E58A2E9-41A2-4AA5-BAD1-FF19F5603A52}" type="parTrans" cxnId="{8E78790B-D263-4229-A7B2-118CA14DD0C7}">
      <dgm:prSet/>
      <dgm:spPr/>
      <dgm:t>
        <a:bodyPr/>
        <a:lstStyle/>
        <a:p>
          <a:endParaRPr lang="ru-RU"/>
        </a:p>
      </dgm:t>
    </dgm:pt>
    <dgm:pt modelId="{E3EB6704-EE50-4C48-AB24-B25ADC5ABF5F}" type="sibTrans" cxnId="{8E78790B-D263-4229-A7B2-118CA14DD0C7}">
      <dgm:prSet/>
      <dgm:spPr/>
      <dgm:t>
        <a:bodyPr/>
        <a:lstStyle/>
        <a:p>
          <a:endParaRPr lang="ru-RU"/>
        </a:p>
      </dgm:t>
    </dgm:pt>
    <dgm:pt modelId="{12796788-67ED-431B-9682-4140E5BACC86}">
      <dgm:prSet custT="1"/>
      <dgm:spPr/>
      <dgm:t>
        <a:bodyPr/>
        <a:lstStyle/>
        <a:p>
          <a:r>
            <a:rPr lang="ru-RU" sz="15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Наличие картотеки экономит время и место при составлении календарного плана </a:t>
          </a:r>
          <a:endParaRPr lang="ru-RU" sz="1500" baseline="0" dirty="0">
            <a:latin typeface="Arial" pitchFamily="34" charset="0"/>
            <a:cs typeface="Arial" pitchFamily="34" charset="0"/>
          </a:endParaRPr>
        </a:p>
      </dgm:t>
    </dgm:pt>
    <dgm:pt modelId="{ED33B3AA-BE11-487B-B3D7-D8E4616A3649}" type="parTrans" cxnId="{5517533B-29B6-4925-B93D-8A8494B64A65}">
      <dgm:prSet/>
      <dgm:spPr/>
      <dgm:t>
        <a:bodyPr/>
        <a:lstStyle/>
        <a:p>
          <a:endParaRPr lang="ru-RU"/>
        </a:p>
      </dgm:t>
    </dgm:pt>
    <dgm:pt modelId="{4A865243-2D88-4E7E-9B24-6A94829F3B20}" type="sibTrans" cxnId="{5517533B-29B6-4925-B93D-8A8494B64A65}">
      <dgm:prSet/>
      <dgm:spPr/>
      <dgm:t>
        <a:bodyPr/>
        <a:lstStyle/>
        <a:p>
          <a:endParaRPr lang="ru-RU"/>
        </a:p>
      </dgm:t>
    </dgm:pt>
    <dgm:pt modelId="{0BDEC17B-541A-4697-AFCB-3A1896CDF77A}" type="pres">
      <dgm:prSet presAssocID="{8D379B92-206C-48A1-9FF4-C30D1FBE15C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F16AEAF-82DE-4ABC-BF54-77CC1676FFF7}" type="pres">
      <dgm:prSet presAssocID="{61151EB2-4098-4356-B3C2-90DEE3C51E12}" presName="composite" presStyleCnt="0"/>
      <dgm:spPr/>
    </dgm:pt>
    <dgm:pt modelId="{0E515215-4169-4409-9068-93ABE541928C}" type="pres">
      <dgm:prSet presAssocID="{61151EB2-4098-4356-B3C2-90DEE3C51E12}" presName="LShape" presStyleLbl="alignNode1" presStyleIdx="0" presStyleCnt="9" custLinFactNeighborX="-294" custLinFactNeighborY="-1107"/>
      <dgm:spPr>
        <a:solidFill>
          <a:srgbClr val="C00000">
            <a:alpha val="30000"/>
          </a:srgbClr>
        </a:solidFill>
      </dgm:spPr>
    </dgm:pt>
    <dgm:pt modelId="{3F782B7D-594E-47AA-8BC3-EC291F08837C}" type="pres">
      <dgm:prSet presAssocID="{61151EB2-4098-4356-B3C2-90DEE3C51E12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147A2-5DA0-4615-A882-72469FDAB3C9}" type="pres">
      <dgm:prSet presAssocID="{61151EB2-4098-4356-B3C2-90DEE3C51E12}" presName="Triangle" presStyleLbl="alignNode1" presStyleIdx="1" presStyleCnt="9"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03FB033E-05A6-48E8-A01C-B7E50F414368}" type="pres">
      <dgm:prSet presAssocID="{E298FDAD-78A7-4277-B83D-3D36EBF1C014}" presName="sibTrans" presStyleCnt="0"/>
      <dgm:spPr/>
    </dgm:pt>
    <dgm:pt modelId="{85952F7D-FEA2-4DEC-9655-DAA1548DC3A6}" type="pres">
      <dgm:prSet presAssocID="{E298FDAD-78A7-4277-B83D-3D36EBF1C014}" presName="space" presStyleCnt="0"/>
      <dgm:spPr/>
    </dgm:pt>
    <dgm:pt modelId="{E870444E-7B6D-493A-9E22-E51458570922}" type="pres">
      <dgm:prSet presAssocID="{A9807FB8-58BC-4B6F-A576-4033FED58173}" presName="composite" presStyleCnt="0"/>
      <dgm:spPr/>
    </dgm:pt>
    <dgm:pt modelId="{48833463-9F31-419A-A9C7-02641F7C0603}" type="pres">
      <dgm:prSet presAssocID="{A9807FB8-58BC-4B6F-A576-4033FED58173}" presName="LShape" presStyleLbl="alignNode1" presStyleIdx="2" presStyleCnt="9"/>
      <dgm:spPr>
        <a:solidFill>
          <a:srgbClr val="C00000">
            <a:alpha val="29000"/>
          </a:srgbClr>
        </a:solidFill>
      </dgm:spPr>
    </dgm:pt>
    <dgm:pt modelId="{868AFD19-F46B-470B-9AE7-66510E1303BE}" type="pres">
      <dgm:prSet presAssocID="{A9807FB8-58BC-4B6F-A576-4033FED58173}" presName="ParentText" presStyleLbl="revTx" presStyleIdx="1" presStyleCnt="5" custScaleX="1076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B27B9-1BB1-4A36-A4EF-B4C130B563EF}" type="pres">
      <dgm:prSet presAssocID="{A9807FB8-58BC-4B6F-A576-4033FED58173}" presName="Triangle" presStyleLbl="alignNode1" presStyleIdx="3" presStyleCnt="9"/>
      <dgm:spPr>
        <a:solidFill>
          <a:srgbClr val="C00000"/>
        </a:solidFill>
      </dgm:spPr>
    </dgm:pt>
    <dgm:pt modelId="{627649F0-0AC0-446E-B35E-A5B1D5C85D76}" type="pres">
      <dgm:prSet presAssocID="{DEB48C69-F111-456A-A2C6-3EDA604A0FDF}" presName="sibTrans" presStyleCnt="0"/>
      <dgm:spPr/>
    </dgm:pt>
    <dgm:pt modelId="{F05D9F29-11E3-40AB-BA18-5DBBC1205B8C}" type="pres">
      <dgm:prSet presAssocID="{DEB48C69-F111-456A-A2C6-3EDA604A0FDF}" presName="space" presStyleCnt="0"/>
      <dgm:spPr/>
    </dgm:pt>
    <dgm:pt modelId="{BE24A7F2-7A59-4179-8E2B-3209C77709FA}" type="pres">
      <dgm:prSet presAssocID="{B13BC9CE-D912-451F-8AA3-E9EDA8478613}" presName="composite" presStyleCnt="0"/>
      <dgm:spPr/>
    </dgm:pt>
    <dgm:pt modelId="{25D1E591-D2D5-41E7-8AAC-4BFA4C2E6776}" type="pres">
      <dgm:prSet presAssocID="{B13BC9CE-D912-451F-8AA3-E9EDA8478613}" presName="LShape" presStyleLbl="alignNode1" presStyleIdx="4" presStyleCnt="9"/>
      <dgm:spPr>
        <a:solidFill>
          <a:srgbClr val="C00000">
            <a:alpha val="25000"/>
          </a:srgbClr>
        </a:solidFill>
      </dgm:spPr>
    </dgm:pt>
    <dgm:pt modelId="{2A23CA05-0A45-4592-A1E6-46D83AE56C53}" type="pres">
      <dgm:prSet presAssocID="{B13BC9CE-D912-451F-8AA3-E9EDA8478613}" presName="ParentText" presStyleLbl="revTx" presStyleIdx="2" presStyleCnt="5" custScaleX="104800" custLinFactNeighborX="4832" custLinFactNeighborY="17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25383-DB70-41A4-9219-C043742D3975}" type="pres">
      <dgm:prSet presAssocID="{B13BC9CE-D912-451F-8AA3-E9EDA8478613}" presName="Triangle" presStyleLbl="alignNode1" presStyleIdx="5" presStyleCnt="9"/>
      <dgm:spPr>
        <a:solidFill>
          <a:srgbClr val="C00000"/>
        </a:solidFill>
      </dgm:spPr>
    </dgm:pt>
    <dgm:pt modelId="{28F09C4A-B732-41EC-AF62-0695968DA803}" type="pres">
      <dgm:prSet presAssocID="{04A46CA5-76DE-4F80-BDCA-9BD2226DE689}" presName="sibTrans" presStyleCnt="0"/>
      <dgm:spPr/>
    </dgm:pt>
    <dgm:pt modelId="{2AF0C1C4-C3E5-4137-9BD3-80263AA204EF}" type="pres">
      <dgm:prSet presAssocID="{04A46CA5-76DE-4F80-BDCA-9BD2226DE689}" presName="space" presStyleCnt="0"/>
      <dgm:spPr/>
    </dgm:pt>
    <dgm:pt modelId="{3615B497-AD0B-4E90-849E-53DF045A9135}" type="pres">
      <dgm:prSet presAssocID="{5DD2E38E-190C-4EA1-873C-DDF63A8853CE}" presName="composite" presStyleCnt="0"/>
      <dgm:spPr/>
    </dgm:pt>
    <dgm:pt modelId="{98FCE9A5-ACB6-4747-A5FE-5D5BDEC4E835}" type="pres">
      <dgm:prSet presAssocID="{5DD2E38E-190C-4EA1-873C-DDF63A8853CE}" presName="LShape" presStyleLbl="alignNode1" presStyleIdx="6" presStyleCnt="9"/>
      <dgm:spPr>
        <a:solidFill>
          <a:srgbClr val="C00000">
            <a:alpha val="20000"/>
          </a:srgbClr>
        </a:solidFill>
      </dgm:spPr>
    </dgm:pt>
    <dgm:pt modelId="{A12169DF-ABA8-43F7-8D42-017DF50F19A4}" type="pres">
      <dgm:prSet presAssocID="{5DD2E38E-190C-4EA1-873C-DDF63A8853CE}" presName="ParentText" presStyleLbl="revTx" presStyleIdx="3" presStyleCnt="5" custScaleX="9949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B26449-FA92-4619-ACFA-CC484D938166}" type="pres">
      <dgm:prSet presAssocID="{5DD2E38E-190C-4EA1-873C-DDF63A8853CE}" presName="Triangle" presStyleLbl="alignNode1" presStyleIdx="7" presStyleCnt="9" custLinFactNeighborX="-6276" custLinFactNeighborY="2461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340217B-7908-46F7-B610-CDFB581DD591}" type="pres">
      <dgm:prSet presAssocID="{E3EB6704-EE50-4C48-AB24-B25ADC5ABF5F}" presName="sibTrans" presStyleCnt="0"/>
      <dgm:spPr/>
    </dgm:pt>
    <dgm:pt modelId="{89F097D9-D781-4566-9873-375FA759F049}" type="pres">
      <dgm:prSet presAssocID="{E3EB6704-EE50-4C48-AB24-B25ADC5ABF5F}" presName="space" presStyleCnt="0"/>
      <dgm:spPr/>
    </dgm:pt>
    <dgm:pt modelId="{6A828BEA-6BE9-4715-B2B0-D92902BCEB35}" type="pres">
      <dgm:prSet presAssocID="{12796788-67ED-431B-9682-4140E5BACC86}" presName="composite" presStyleCnt="0"/>
      <dgm:spPr/>
    </dgm:pt>
    <dgm:pt modelId="{A391992A-3728-4681-B6B4-0819622C89B0}" type="pres">
      <dgm:prSet presAssocID="{12796788-67ED-431B-9682-4140E5BACC86}" presName="LShape" presStyleLbl="alignNode1" presStyleIdx="8" presStyleCnt="9"/>
      <dgm:spPr>
        <a:solidFill>
          <a:srgbClr val="C00000">
            <a:alpha val="30000"/>
          </a:srgbClr>
        </a:solidFill>
      </dgm:spPr>
    </dgm:pt>
    <dgm:pt modelId="{1E8FE492-90E0-4E3B-93C1-FC277FE0B0C6}" type="pres">
      <dgm:prSet presAssocID="{12796788-67ED-431B-9682-4140E5BACC86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976EDF-6102-4E73-A8A7-47107F47A4A7}" srcId="{8D379B92-206C-48A1-9FF4-C30D1FBE15C2}" destId="{B13BC9CE-D912-451F-8AA3-E9EDA8478613}" srcOrd="2" destOrd="0" parTransId="{0BFC910F-BEC4-4187-BD14-5538F8E4A663}" sibTransId="{04A46CA5-76DE-4F80-BDCA-9BD2226DE689}"/>
    <dgm:cxn modelId="{A5937B82-D7EC-4EE2-81D3-BD8A21C7CDDC}" type="presOf" srcId="{61151EB2-4098-4356-B3C2-90DEE3C51E12}" destId="{3F782B7D-594E-47AA-8BC3-EC291F08837C}" srcOrd="0" destOrd="0" presId="urn:microsoft.com/office/officeart/2009/3/layout/StepUpProcess"/>
    <dgm:cxn modelId="{8E78790B-D263-4229-A7B2-118CA14DD0C7}" srcId="{8D379B92-206C-48A1-9FF4-C30D1FBE15C2}" destId="{5DD2E38E-190C-4EA1-873C-DDF63A8853CE}" srcOrd="3" destOrd="0" parTransId="{0E58A2E9-41A2-4AA5-BAD1-FF19F5603A52}" sibTransId="{E3EB6704-EE50-4C48-AB24-B25ADC5ABF5F}"/>
    <dgm:cxn modelId="{CCCFE146-792A-4DA6-814A-54E0DF465169}" type="presOf" srcId="{12796788-67ED-431B-9682-4140E5BACC86}" destId="{1E8FE492-90E0-4E3B-93C1-FC277FE0B0C6}" srcOrd="0" destOrd="0" presId="urn:microsoft.com/office/officeart/2009/3/layout/StepUpProcess"/>
    <dgm:cxn modelId="{E72E5282-270C-47F2-8198-1BD303D7682C}" srcId="{8D379B92-206C-48A1-9FF4-C30D1FBE15C2}" destId="{61151EB2-4098-4356-B3C2-90DEE3C51E12}" srcOrd="0" destOrd="0" parTransId="{C796FB3D-5712-492C-9279-F4DC5C7E5BB2}" sibTransId="{E298FDAD-78A7-4277-B83D-3D36EBF1C014}"/>
    <dgm:cxn modelId="{58229FE0-322C-4BA9-BA0E-BFDCF507841D}" type="presOf" srcId="{5DD2E38E-190C-4EA1-873C-DDF63A8853CE}" destId="{A12169DF-ABA8-43F7-8D42-017DF50F19A4}" srcOrd="0" destOrd="0" presId="urn:microsoft.com/office/officeart/2009/3/layout/StepUpProcess"/>
    <dgm:cxn modelId="{BE1F850C-4A96-4EF2-BB28-7BA2F0D7A85B}" type="presOf" srcId="{A9807FB8-58BC-4B6F-A576-4033FED58173}" destId="{868AFD19-F46B-470B-9AE7-66510E1303BE}" srcOrd="0" destOrd="0" presId="urn:microsoft.com/office/officeart/2009/3/layout/StepUpProcess"/>
    <dgm:cxn modelId="{36C3A3DE-A039-443F-99F3-F59035B5A51D}" type="presOf" srcId="{B13BC9CE-D912-451F-8AA3-E9EDA8478613}" destId="{2A23CA05-0A45-4592-A1E6-46D83AE56C53}" srcOrd="0" destOrd="0" presId="urn:microsoft.com/office/officeart/2009/3/layout/StepUpProcess"/>
    <dgm:cxn modelId="{A88806F1-C626-48D8-941F-BB89FAB4BC06}" srcId="{8D379B92-206C-48A1-9FF4-C30D1FBE15C2}" destId="{A9807FB8-58BC-4B6F-A576-4033FED58173}" srcOrd="1" destOrd="0" parTransId="{42D1B50F-903E-448F-BEA7-AF6B2B8AF7EE}" sibTransId="{DEB48C69-F111-456A-A2C6-3EDA604A0FDF}"/>
    <dgm:cxn modelId="{8B09C9B3-B15C-4BE8-B716-E5273D92B849}" type="presOf" srcId="{8D379B92-206C-48A1-9FF4-C30D1FBE15C2}" destId="{0BDEC17B-541A-4697-AFCB-3A1896CDF77A}" srcOrd="0" destOrd="0" presId="urn:microsoft.com/office/officeart/2009/3/layout/StepUpProcess"/>
    <dgm:cxn modelId="{5517533B-29B6-4925-B93D-8A8494B64A65}" srcId="{8D379B92-206C-48A1-9FF4-C30D1FBE15C2}" destId="{12796788-67ED-431B-9682-4140E5BACC86}" srcOrd="4" destOrd="0" parTransId="{ED33B3AA-BE11-487B-B3D7-D8E4616A3649}" sibTransId="{4A865243-2D88-4E7E-9B24-6A94829F3B20}"/>
    <dgm:cxn modelId="{077C9481-B90C-47E0-80CD-A035CC77D713}" type="presParOf" srcId="{0BDEC17B-541A-4697-AFCB-3A1896CDF77A}" destId="{5F16AEAF-82DE-4ABC-BF54-77CC1676FFF7}" srcOrd="0" destOrd="0" presId="urn:microsoft.com/office/officeart/2009/3/layout/StepUpProcess"/>
    <dgm:cxn modelId="{74AE1D8E-9B4F-4DD7-B4D2-86934CF43632}" type="presParOf" srcId="{5F16AEAF-82DE-4ABC-BF54-77CC1676FFF7}" destId="{0E515215-4169-4409-9068-93ABE541928C}" srcOrd="0" destOrd="0" presId="urn:microsoft.com/office/officeart/2009/3/layout/StepUpProcess"/>
    <dgm:cxn modelId="{F349C1C3-AFBF-4ADE-AC00-EA677D704F74}" type="presParOf" srcId="{5F16AEAF-82DE-4ABC-BF54-77CC1676FFF7}" destId="{3F782B7D-594E-47AA-8BC3-EC291F08837C}" srcOrd="1" destOrd="0" presId="urn:microsoft.com/office/officeart/2009/3/layout/StepUpProcess"/>
    <dgm:cxn modelId="{87C36808-F3EE-4F04-BCB4-41F2256CD0F4}" type="presParOf" srcId="{5F16AEAF-82DE-4ABC-BF54-77CC1676FFF7}" destId="{977147A2-5DA0-4615-A882-72469FDAB3C9}" srcOrd="2" destOrd="0" presId="urn:microsoft.com/office/officeart/2009/3/layout/StepUpProcess"/>
    <dgm:cxn modelId="{46F66695-2D39-41A8-80DA-9AE74F3BD687}" type="presParOf" srcId="{0BDEC17B-541A-4697-AFCB-3A1896CDF77A}" destId="{03FB033E-05A6-48E8-A01C-B7E50F414368}" srcOrd="1" destOrd="0" presId="urn:microsoft.com/office/officeart/2009/3/layout/StepUpProcess"/>
    <dgm:cxn modelId="{64ED3759-ACF9-417A-97B1-2CA3FF01B0D1}" type="presParOf" srcId="{03FB033E-05A6-48E8-A01C-B7E50F414368}" destId="{85952F7D-FEA2-4DEC-9655-DAA1548DC3A6}" srcOrd="0" destOrd="0" presId="urn:microsoft.com/office/officeart/2009/3/layout/StepUpProcess"/>
    <dgm:cxn modelId="{B48EBE1A-3057-4BA7-9D89-2D4D184A596C}" type="presParOf" srcId="{0BDEC17B-541A-4697-AFCB-3A1896CDF77A}" destId="{E870444E-7B6D-493A-9E22-E51458570922}" srcOrd="2" destOrd="0" presId="urn:microsoft.com/office/officeart/2009/3/layout/StepUpProcess"/>
    <dgm:cxn modelId="{290762F3-0AAC-45C0-85FF-DCE7B004DCA9}" type="presParOf" srcId="{E870444E-7B6D-493A-9E22-E51458570922}" destId="{48833463-9F31-419A-A9C7-02641F7C0603}" srcOrd="0" destOrd="0" presId="urn:microsoft.com/office/officeart/2009/3/layout/StepUpProcess"/>
    <dgm:cxn modelId="{357D7DCB-3EDE-4284-A511-16BC4B98C8B9}" type="presParOf" srcId="{E870444E-7B6D-493A-9E22-E51458570922}" destId="{868AFD19-F46B-470B-9AE7-66510E1303BE}" srcOrd="1" destOrd="0" presId="urn:microsoft.com/office/officeart/2009/3/layout/StepUpProcess"/>
    <dgm:cxn modelId="{DCDA4D88-4849-411D-BFEF-F1DCC4D13F4F}" type="presParOf" srcId="{E870444E-7B6D-493A-9E22-E51458570922}" destId="{3A9B27B9-1BB1-4A36-A4EF-B4C130B563EF}" srcOrd="2" destOrd="0" presId="urn:microsoft.com/office/officeart/2009/3/layout/StepUpProcess"/>
    <dgm:cxn modelId="{7C53C005-0FB1-4D95-AB31-BA7CBEB6C4EA}" type="presParOf" srcId="{0BDEC17B-541A-4697-AFCB-3A1896CDF77A}" destId="{627649F0-0AC0-446E-B35E-A5B1D5C85D76}" srcOrd="3" destOrd="0" presId="urn:microsoft.com/office/officeart/2009/3/layout/StepUpProcess"/>
    <dgm:cxn modelId="{BC5A8598-A67F-4835-BEA1-38229B2692DF}" type="presParOf" srcId="{627649F0-0AC0-446E-B35E-A5B1D5C85D76}" destId="{F05D9F29-11E3-40AB-BA18-5DBBC1205B8C}" srcOrd="0" destOrd="0" presId="urn:microsoft.com/office/officeart/2009/3/layout/StepUpProcess"/>
    <dgm:cxn modelId="{9FAD7787-F9DA-4C3D-A24B-BE0D27FA1B1E}" type="presParOf" srcId="{0BDEC17B-541A-4697-AFCB-3A1896CDF77A}" destId="{BE24A7F2-7A59-4179-8E2B-3209C77709FA}" srcOrd="4" destOrd="0" presId="urn:microsoft.com/office/officeart/2009/3/layout/StepUpProcess"/>
    <dgm:cxn modelId="{392AEF0E-7257-4F79-9975-B74110F140CD}" type="presParOf" srcId="{BE24A7F2-7A59-4179-8E2B-3209C77709FA}" destId="{25D1E591-D2D5-41E7-8AAC-4BFA4C2E6776}" srcOrd="0" destOrd="0" presId="urn:microsoft.com/office/officeart/2009/3/layout/StepUpProcess"/>
    <dgm:cxn modelId="{1BC2531B-4142-4AD1-888B-C8C9BF7544EA}" type="presParOf" srcId="{BE24A7F2-7A59-4179-8E2B-3209C77709FA}" destId="{2A23CA05-0A45-4592-A1E6-46D83AE56C53}" srcOrd="1" destOrd="0" presId="urn:microsoft.com/office/officeart/2009/3/layout/StepUpProcess"/>
    <dgm:cxn modelId="{FDA20C8E-7E03-4F9C-B558-981D80DF81BE}" type="presParOf" srcId="{BE24A7F2-7A59-4179-8E2B-3209C77709FA}" destId="{A1025383-DB70-41A4-9219-C043742D3975}" srcOrd="2" destOrd="0" presId="urn:microsoft.com/office/officeart/2009/3/layout/StepUpProcess"/>
    <dgm:cxn modelId="{4CE8EDC4-45E0-4693-B439-947863969820}" type="presParOf" srcId="{0BDEC17B-541A-4697-AFCB-3A1896CDF77A}" destId="{28F09C4A-B732-41EC-AF62-0695968DA803}" srcOrd="5" destOrd="0" presId="urn:microsoft.com/office/officeart/2009/3/layout/StepUpProcess"/>
    <dgm:cxn modelId="{7B130341-DBD1-4E15-890A-D5BF666E3BC9}" type="presParOf" srcId="{28F09C4A-B732-41EC-AF62-0695968DA803}" destId="{2AF0C1C4-C3E5-4137-9BD3-80263AA204EF}" srcOrd="0" destOrd="0" presId="urn:microsoft.com/office/officeart/2009/3/layout/StepUpProcess"/>
    <dgm:cxn modelId="{6D649A38-CA31-444A-87CA-45D5F9AD45EB}" type="presParOf" srcId="{0BDEC17B-541A-4697-AFCB-3A1896CDF77A}" destId="{3615B497-AD0B-4E90-849E-53DF045A9135}" srcOrd="6" destOrd="0" presId="urn:microsoft.com/office/officeart/2009/3/layout/StepUpProcess"/>
    <dgm:cxn modelId="{FD0AEA59-7527-42E2-A156-DC35D8E9F384}" type="presParOf" srcId="{3615B497-AD0B-4E90-849E-53DF045A9135}" destId="{98FCE9A5-ACB6-4747-A5FE-5D5BDEC4E835}" srcOrd="0" destOrd="0" presId="urn:microsoft.com/office/officeart/2009/3/layout/StepUpProcess"/>
    <dgm:cxn modelId="{A4C31253-F5B8-475A-8330-7D5F56FB5155}" type="presParOf" srcId="{3615B497-AD0B-4E90-849E-53DF045A9135}" destId="{A12169DF-ABA8-43F7-8D42-017DF50F19A4}" srcOrd="1" destOrd="0" presId="urn:microsoft.com/office/officeart/2009/3/layout/StepUpProcess"/>
    <dgm:cxn modelId="{7F6CAE30-314F-4B5B-BF96-C1BA19CA5081}" type="presParOf" srcId="{3615B497-AD0B-4E90-849E-53DF045A9135}" destId="{1DB26449-FA92-4619-ACFA-CC484D938166}" srcOrd="2" destOrd="0" presId="urn:microsoft.com/office/officeart/2009/3/layout/StepUpProcess"/>
    <dgm:cxn modelId="{3C32426F-DA76-4396-A1EF-DCF76EE45441}" type="presParOf" srcId="{0BDEC17B-541A-4697-AFCB-3A1896CDF77A}" destId="{D340217B-7908-46F7-B610-CDFB581DD591}" srcOrd="7" destOrd="0" presId="urn:microsoft.com/office/officeart/2009/3/layout/StepUpProcess"/>
    <dgm:cxn modelId="{90382AC4-0845-4C58-B68A-3101382E642A}" type="presParOf" srcId="{D340217B-7908-46F7-B610-CDFB581DD591}" destId="{89F097D9-D781-4566-9873-375FA759F049}" srcOrd="0" destOrd="0" presId="urn:microsoft.com/office/officeart/2009/3/layout/StepUpProcess"/>
    <dgm:cxn modelId="{0ACC0677-9DCA-4EF0-92A6-58EB077A7A9D}" type="presParOf" srcId="{0BDEC17B-541A-4697-AFCB-3A1896CDF77A}" destId="{6A828BEA-6BE9-4715-B2B0-D92902BCEB35}" srcOrd="8" destOrd="0" presId="urn:microsoft.com/office/officeart/2009/3/layout/StepUpProcess"/>
    <dgm:cxn modelId="{7F404C96-3DAA-464A-A73D-EECAC227D3D5}" type="presParOf" srcId="{6A828BEA-6BE9-4715-B2B0-D92902BCEB35}" destId="{A391992A-3728-4681-B6B4-0819622C89B0}" srcOrd="0" destOrd="0" presId="urn:microsoft.com/office/officeart/2009/3/layout/StepUpProcess"/>
    <dgm:cxn modelId="{D7DCADF2-708B-4EF5-8D13-D917794F2DB6}" type="presParOf" srcId="{6A828BEA-6BE9-4715-B2B0-D92902BCEB35}" destId="{1E8FE492-90E0-4E3B-93C1-FC277FE0B0C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E2AC0C-3F88-462C-913E-87029956E56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8CB7584A-09FF-4368-B294-06670732E932}">
      <dgm:prSet phldrT="[Текст]" custT="1"/>
      <dgm:spPr/>
      <dgm:t>
        <a:bodyPr/>
        <a:lstStyle/>
        <a:p>
          <a:r>
            <a:rPr lang="ru-RU" sz="2000" b="1" dirty="0" smtClean="0">
              <a:latin typeface="Arial" pitchFamily="34" charset="0"/>
              <a:cs typeface="Arial" pitchFamily="34" charset="0"/>
            </a:rPr>
            <a:t>Социальные отношения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903B9CA5-0FEE-476E-8F5E-F8996FAA999D}" type="parTrans" cxnId="{87A50C68-4F27-4165-A01D-028EA86F505D}">
      <dgm:prSet/>
      <dgm:spPr/>
      <dgm:t>
        <a:bodyPr/>
        <a:lstStyle/>
        <a:p>
          <a:endParaRPr lang="ru-RU"/>
        </a:p>
      </dgm:t>
    </dgm:pt>
    <dgm:pt modelId="{61B20E80-181F-4C21-B2F8-F0704EA40586}" type="sibTrans" cxnId="{87A50C68-4F27-4165-A01D-028EA86F505D}">
      <dgm:prSet/>
      <dgm:spPr/>
      <dgm:t>
        <a:bodyPr/>
        <a:lstStyle/>
        <a:p>
          <a:endParaRPr lang="ru-RU"/>
        </a:p>
      </dgm:t>
    </dgm:pt>
    <dgm:pt modelId="{6A031067-AB50-4F4D-8AFA-37D3852296A4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Формирование основ гражданственности и патриотизма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E3030778-005F-49E4-80E5-EE8532F61BFC}" type="parTrans" cxnId="{E412D9DF-B031-4042-B16A-A47044735E4A}">
      <dgm:prSet/>
      <dgm:spPr/>
      <dgm:t>
        <a:bodyPr/>
        <a:lstStyle/>
        <a:p>
          <a:endParaRPr lang="ru-RU"/>
        </a:p>
      </dgm:t>
    </dgm:pt>
    <dgm:pt modelId="{88615935-059F-49B0-BDBA-BD6518E21764}" type="sibTrans" cxnId="{E412D9DF-B031-4042-B16A-A47044735E4A}">
      <dgm:prSet/>
      <dgm:spPr/>
      <dgm:t>
        <a:bodyPr/>
        <a:lstStyle/>
        <a:p>
          <a:endParaRPr lang="ru-RU"/>
        </a:p>
      </dgm:t>
    </dgm:pt>
    <dgm:pt modelId="{669EEBC3-5F38-461B-B5A8-B4F1F56DADFD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Формирование основ безопасного поведения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31DFE90F-CEA1-463A-B56B-9D49CC1D21CA}" type="parTrans" cxnId="{7610664E-4CE9-4643-A508-DFA9885FBEC9}">
      <dgm:prSet/>
      <dgm:spPr/>
      <dgm:t>
        <a:bodyPr/>
        <a:lstStyle/>
        <a:p>
          <a:endParaRPr lang="ru-RU"/>
        </a:p>
      </dgm:t>
    </dgm:pt>
    <dgm:pt modelId="{08ED315E-1598-4E7C-8F1F-0CF2FF7EAF38}" type="sibTrans" cxnId="{7610664E-4CE9-4643-A508-DFA9885FBEC9}">
      <dgm:prSet/>
      <dgm:spPr/>
      <dgm:t>
        <a:bodyPr/>
        <a:lstStyle/>
        <a:p>
          <a:endParaRPr lang="ru-RU"/>
        </a:p>
      </dgm:t>
    </dgm:pt>
    <dgm:pt modelId="{439A1545-E71F-4E80-88F7-E3C535CC3928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Трудовое воспитание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A036F66F-589F-4B9D-8B97-573E9278967C}" type="parTrans" cxnId="{CED8B142-D554-4C1A-BA9B-6DD593F2E0C6}">
      <dgm:prSet/>
      <dgm:spPr/>
      <dgm:t>
        <a:bodyPr/>
        <a:lstStyle/>
        <a:p>
          <a:endParaRPr lang="ru-RU"/>
        </a:p>
      </dgm:t>
    </dgm:pt>
    <dgm:pt modelId="{5BC80D8F-08A8-48CB-A6BF-89640BDCBFD2}" type="sibTrans" cxnId="{CED8B142-D554-4C1A-BA9B-6DD593F2E0C6}">
      <dgm:prSet/>
      <dgm:spPr/>
      <dgm:t>
        <a:bodyPr/>
        <a:lstStyle/>
        <a:p>
          <a:endParaRPr lang="ru-RU"/>
        </a:p>
      </dgm:t>
    </dgm:pt>
    <dgm:pt modelId="{99C28FAF-4273-4612-B64B-AC0533327F7C}" type="pres">
      <dgm:prSet presAssocID="{B8E2AC0C-3F88-462C-913E-87029956E563}" presName="compositeShape" presStyleCnt="0">
        <dgm:presLayoutVars>
          <dgm:dir/>
          <dgm:resizeHandles/>
        </dgm:presLayoutVars>
      </dgm:prSet>
      <dgm:spPr/>
    </dgm:pt>
    <dgm:pt modelId="{9B88BA66-AD07-46EC-B92A-F6027A5B56F7}" type="pres">
      <dgm:prSet presAssocID="{B8E2AC0C-3F88-462C-913E-87029956E563}" presName="pyramid" presStyleLbl="node1" presStyleIdx="0" presStyleCnt="1" custLinFactNeighborX="-365" custLinFactNeighborY="2695"/>
      <dgm:spPr>
        <a:solidFill>
          <a:srgbClr val="C00000">
            <a:alpha val="15000"/>
          </a:srgbClr>
        </a:solidFill>
      </dgm:spPr>
    </dgm:pt>
    <dgm:pt modelId="{2C29DBA5-BF3F-4835-8700-66EAB3F33A5E}" type="pres">
      <dgm:prSet presAssocID="{B8E2AC0C-3F88-462C-913E-87029956E563}" presName="theList" presStyleCnt="0"/>
      <dgm:spPr/>
    </dgm:pt>
    <dgm:pt modelId="{AF05F63E-20B2-41D6-9F5D-1CD4655C5C2A}" type="pres">
      <dgm:prSet presAssocID="{8CB7584A-09FF-4368-B294-06670732E932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A7948E-E24D-4B3E-8C4B-B32A034245A4}" type="pres">
      <dgm:prSet presAssocID="{8CB7584A-09FF-4368-B294-06670732E932}" presName="aSpace" presStyleCnt="0"/>
      <dgm:spPr/>
    </dgm:pt>
    <dgm:pt modelId="{B16EF38D-AB2C-407D-8D5F-A32DE9210C98}" type="pres">
      <dgm:prSet presAssocID="{6A031067-AB50-4F4D-8AFA-37D3852296A4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A2CAC1-26F7-43A6-8964-33BE82943292}" type="pres">
      <dgm:prSet presAssocID="{6A031067-AB50-4F4D-8AFA-37D3852296A4}" presName="aSpace" presStyleCnt="0"/>
      <dgm:spPr/>
    </dgm:pt>
    <dgm:pt modelId="{F3452A38-CA5B-41BE-BC4D-16646E4E8C3D}" type="pres">
      <dgm:prSet presAssocID="{669EEBC3-5F38-461B-B5A8-B4F1F56DADFD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7D224-4973-4E03-AFF0-464934D2CA7F}" type="pres">
      <dgm:prSet presAssocID="{669EEBC3-5F38-461B-B5A8-B4F1F56DADFD}" presName="aSpace" presStyleCnt="0"/>
      <dgm:spPr/>
    </dgm:pt>
    <dgm:pt modelId="{8779D6A0-119C-44C5-8B4C-17CCF9DB7F56}" type="pres">
      <dgm:prSet presAssocID="{439A1545-E71F-4E80-88F7-E3C535CC3928}" presName="aNode" presStyleLbl="fgAcc1" presStyleIdx="3" presStyleCnt="4" custScaleX="100443" custScaleY="97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75180-701A-4209-9E59-9FD4340705D9}" type="pres">
      <dgm:prSet presAssocID="{439A1545-E71F-4E80-88F7-E3C535CC3928}" presName="aSpace" presStyleCnt="0"/>
      <dgm:spPr/>
    </dgm:pt>
  </dgm:ptLst>
  <dgm:cxnLst>
    <dgm:cxn modelId="{E412D9DF-B031-4042-B16A-A47044735E4A}" srcId="{B8E2AC0C-3F88-462C-913E-87029956E563}" destId="{6A031067-AB50-4F4D-8AFA-37D3852296A4}" srcOrd="1" destOrd="0" parTransId="{E3030778-005F-49E4-80E5-EE8532F61BFC}" sibTransId="{88615935-059F-49B0-BDBA-BD6518E21764}"/>
    <dgm:cxn modelId="{CED8B142-D554-4C1A-BA9B-6DD593F2E0C6}" srcId="{B8E2AC0C-3F88-462C-913E-87029956E563}" destId="{439A1545-E71F-4E80-88F7-E3C535CC3928}" srcOrd="3" destOrd="0" parTransId="{A036F66F-589F-4B9D-8B97-573E9278967C}" sibTransId="{5BC80D8F-08A8-48CB-A6BF-89640BDCBFD2}"/>
    <dgm:cxn modelId="{1260DED2-A8C2-49F4-A3EB-839072B1738B}" type="presOf" srcId="{439A1545-E71F-4E80-88F7-E3C535CC3928}" destId="{8779D6A0-119C-44C5-8B4C-17CCF9DB7F56}" srcOrd="0" destOrd="0" presId="urn:microsoft.com/office/officeart/2005/8/layout/pyramid2"/>
    <dgm:cxn modelId="{7610664E-4CE9-4643-A508-DFA9885FBEC9}" srcId="{B8E2AC0C-3F88-462C-913E-87029956E563}" destId="{669EEBC3-5F38-461B-B5A8-B4F1F56DADFD}" srcOrd="2" destOrd="0" parTransId="{31DFE90F-CEA1-463A-B56B-9D49CC1D21CA}" sibTransId="{08ED315E-1598-4E7C-8F1F-0CF2FF7EAF38}"/>
    <dgm:cxn modelId="{7F974B4E-437B-4267-A1AA-6F3AF5BE2B20}" type="presOf" srcId="{B8E2AC0C-3F88-462C-913E-87029956E563}" destId="{99C28FAF-4273-4612-B64B-AC0533327F7C}" srcOrd="0" destOrd="0" presId="urn:microsoft.com/office/officeart/2005/8/layout/pyramid2"/>
    <dgm:cxn modelId="{C86F0AE7-C961-43F6-97EC-322E54C60842}" type="presOf" srcId="{669EEBC3-5F38-461B-B5A8-B4F1F56DADFD}" destId="{F3452A38-CA5B-41BE-BC4D-16646E4E8C3D}" srcOrd="0" destOrd="0" presId="urn:microsoft.com/office/officeart/2005/8/layout/pyramid2"/>
    <dgm:cxn modelId="{098EF1A8-0F0E-484B-B1CB-F43EDE49AD97}" type="presOf" srcId="{6A031067-AB50-4F4D-8AFA-37D3852296A4}" destId="{B16EF38D-AB2C-407D-8D5F-A32DE9210C98}" srcOrd="0" destOrd="0" presId="urn:microsoft.com/office/officeart/2005/8/layout/pyramid2"/>
    <dgm:cxn modelId="{87A50C68-4F27-4165-A01D-028EA86F505D}" srcId="{B8E2AC0C-3F88-462C-913E-87029956E563}" destId="{8CB7584A-09FF-4368-B294-06670732E932}" srcOrd="0" destOrd="0" parTransId="{903B9CA5-0FEE-476E-8F5E-F8996FAA999D}" sibTransId="{61B20E80-181F-4C21-B2F8-F0704EA40586}"/>
    <dgm:cxn modelId="{71A7CB1F-7D1A-4D2A-B8BB-AE5585D56820}" type="presOf" srcId="{8CB7584A-09FF-4368-B294-06670732E932}" destId="{AF05F63E-20B2-41D6-9F5D-1CD4655C5C2A}" srcOrd="0" destOrd="0" presId="urn:microsoft.com/office/officeart/2005/8/layout/pyramid2"/>
    <dgm:cxn modelId="{63433B13-B02A-4953-B9E9-634FE83228D2}" type="presParOf" srcId="{99C28FAF-4273-4612-B64B-AC0533327F7C}" destId="{9B88BA66-AD07-46EC-B92A-F6027A5B56F7}" srcOrd="0" destOrd="0" presId="urn:microsoft.com/office/officeart/2005/8/layout/pyramid2"/>
    <dgm:cxn modelId="{B0A99060-4B9C-4DE8-AAC0-5B8DF64E2AD0}" type="presParOf" srcId="{99C28FAF-4273-4612-B64B-AC0533327F7C}" destId="{2C29DBA5-BF3F-4835-8700-66EAB3F33A5E}" srcOrd="1" destOrd="0" presId="urn:microsoft.com/office/officeart/2005/8/layout/pyramid2"/>
    <dgm:cxn modelId="{AF513F7C-D2E7-4B7A-8176-E7E0FB70F046}" type="presParOf" srcId="{2C29DBA5-BF3F-4835-8700-66EAB3F33A5E}" destId="{AF05F63E-20B2-41D6-9F5D-1CD4655C5C2A}" srcOrd="0" destOrd="0" presId="urn:microsoft.com/office/officeart/2005/8/layout/pyramid2"/>
    <dgm:cxn modelId="{9C5664B7-D399-4186-A94E-C47D2D64E8C7}" type="presParOf" srcId="{2C29DBA5-BF3F-4835-8700-66EAB3F33A5E}" destId="{4CA7948E-E24D-4B3E-8C4B-B32A034245A4}" srcOrd="1" destOrd="0" presId="urn:microsoft.com/office/officeart/2005/8/layout/pyramid2"/>
    <dgm:cxn modelId="{D860D219-1AD2-4F8C-BBB7-B9B57D5E8119}" type="presParOf" srcId="{2C29DBA5-BF3F-4835-8700-66EAB3F33A5E}" destId="{B16EF38D-AB2C-407D-8D5F-A32DE9210C98}" srcOrd="2" destOrd="0" presId="urn:microsoft.com/office/officeart/2005/8/layout/pyramid2"/>
    <dgm:cxn modelId="{DD2DA5B5-5FCD-4021-9629-0A1CF847906B}" type="presParOf" srcId="{2C29DBA5-BF3F-4835-8700-66EAB3F33A5E}" destId="{81A2CAC1-26F7-43A6-8964-33BE82943292}" srcOrd="3" destOrd="0" presId="urn:microsoft.com/office/officeart/2005/8/layout/pyramid2"/>
    <dgm:cxn modelId="{2EBC7FA9-57E7-494C-8C3F-96D9A724B964}" type="presParOf" srcId="{2C29DBA5-BF3F-4835-8700-66EAB3F33A5E}" destId="{F3452A38-CA5B-41BE-BC4D-16646E4E8C3D}" srcOrd="4" destOrd="0" presId="urn:microsoft.com/office/officeart/2005/8/layout/pyramid2"/>
    <dgm:cxn modelId="{8B55A70B-7903-4166-B7BF-12E0BE5CD960}" type="presParOf" srcId="{2C29DBA5-BF3F-4835-8700-66EAB3F33A5E}" destId="{51E7D224-4973-4E03-AFF0-464934D2CA7F}" srcOrd="5" destOrd="0" presId="urn:microsoft.com/office/officeart/2005/8/layout/pyramid2"/>
    <dgm:cxn modelId="{6C016BAA-0A35-4A01-8E97-67DA2D2BB640}" type="presParOf" srcId="{2C29DBA5-BF3F-4835-8700-66EAB3F33A5E}" destId="{8779D6A0-119C-44C5-8B4C-17CCF9DB7F56}" srcOrd="6" destOrd="0" presId="urn:microsoft.com/office/officeart/2005/8/layout/pyramid2"/>
    <dgm:cxn modelId="{6EAC3B83-6778-4985-8ECE-890C133510FF}" type="presParOf" srcId="{2C29DBA5-BF3F-4835-8700-66EAB3F33A5E}" destId="{17475180-701A-4209-9E59-9FD4340705D9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DC100D-E14B-4F1F-A178-319C1A862FC9}">
      <dsp:nvSpPr>
        <dsp:cNvPr id="0" name=""/>
        <dsp:cNvSpPr/>
      </dsp:nvSpPr>
      <dsp:spPr>
        <a:xfrm>
          <a:off x="0" y="0"/>
          <a:ext cx="4032448" cy="403244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rgbClr val="C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AA11A0-2060-42ED-B802-EA146AB59262}">
      <dsp:nvSpPr>
        <dsp:cNvPr id="0" name=""/>
        <dsp:cNvSpPr/>
      </dsp:nvSpPr>
      <dsp:spPr>
        <a:xfrm>
          <a:off x="2016224" y="0"/>
          <a:ext cx="5760640" cy="4032448"/>
        </a:xfrm>
        <a:prstGeom prst="rect">
          <a:avLst/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latin typeface="Arial" pitchFamily="34" charset="0"/>
              <a:cs typeface="Arial" pitchFamily="34" charset="0"/>
            </a:rPr>
            <a:t>Перспективные планы</a:t>
          </a:r>
          <a:endParaRPr lang="ru-RU" sz="3500" kern="1200" dirty="0"/>
        </a:p>
      </dsp:txBody>
      <dsp:txXfrm>
        <a:off x="2016224" y="0"/>
        <a:ext cx="5760640" cy="856895"/>
      </dsp:txXfrm>
    </dsp:sp>
    <dsp:sp modelId="{977D3A9F-987D-4BED-9A89-E54ACD3C4D56}">
      <dsp:nvSpPr>
        <dsp:cNvPr id="0" name=""/>
        <dsp:cNvSpPr/>
      </dsp:nvSpPr>
      <dsp:spPr>
        <a:xfrm>
          <a:off x="529258" y="856895"/>
          <a:ext cx="2973930" cy="297393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rgbClr val="C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279380-42F9-42DD-87B7-49E3E1A8432D}">
      <dsp:nvSpPr>
        <dsp:cNvPr id="0" name=""/>
        <dsp:cNvSpPr/>
      </dsp:nvSpPr>
      <dsp:spPr>
        <a:xfrm>
          <a:off x="2016224" y="901072"/>
          <a:ext cx="5760640" cy="2885574"/>
        </a:xfrm>
        <a:prstGeom prst="rect">
          <a:avLst/>
        </a:prstGeom>
        <a:noFill/>
        <a:ln w="9525" cap="flat" cmpd="sng" algn="ctr">
          <a:solidFill>
            <a:srgbClr val="C000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latin typeface="Arial" pitchFamily="34" charset="0"/>
              <a:cs typeface="Arial" pitchFamily="34" charset="0"/>
            </a:rPr>
            <a:t>Календарные планы </a:t>
          </a:r>
          <a:endParaRPr lang="ru-RU" sz="3500" kern="1200" dirty="0"/>
        </a:p>
      </dsp:txBody>
      <dsp:txXfrm>
        <a:off x="2016224" y="901072"/>
        <a:ext cx="5760640" cy="831436"/>
      </dsp:txXfrm>
    </dsp:sp>
    <dsp:sp modelId="{94271B0B-FC90-4C2E-9D75-19717D1E6856}">
      <dsp:nvSpPr>
        <dsp:cNvPr id="0" name=""/>
        <dsp:cNvSpPr/>
      </dsp:nvSpPr>
      <dsp:spPr>
        <a:xfrm>
          <a:off x="1058517" y="1713790"/>
          <a:ext cx="1915412" cy="191541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rgbClr val="C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5E05F7-847B-4A7F-9051-4A8BEB77CDB6}">
      <dsp:nvSpPr>
        <dsp:cNvPr id="0" name=""/>
        <dsp:cNvSpPr/>
      </dsp:nvSpPr>
      <dsp:spPr>
        <a:xfrm>
          <a:off x="2016224" y="1738116"/>
          <a:ext cx="5760640" cy="1915412"/>
        </a:xfrm>
        <a:prstGeom prst="rect">
          <a:avLst/>
        </a:pr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latin typeface="Arial" pitchFamily="34" charset="0"/>
              <a:cs typeface="Arial" pitchFamily="34" charset="0"/>
            </a:rPr>
            <a:t>Пособия </a:t>
          </a:r>
          <a:endParaRPr lang="ru-RU" sz="3500" b="1" kern="1200" dirty="0">
            <a:latin typeface="Arial" pitchFamily="34" charset="0"/>
            <a:cs typeface="Arial" pitchFamily="34" charset="0"/>
          </a:endParaRPr>
        </a:p>
      </dsp:txBody>
      <dsp:txXfrm>
        <a:off x="2016224" y="1738116"/>
        <a:ext cx="5760640" cy="856895"/>
      </dsp:txXfrm>
    </dsp:sp>
    <dsp:sp modelId="{1A5759CD-55E1-4150-9D31-D517630BDCBD}">
      <dsp:nvSpPr>
        <dsp:cNvPr id="0" name=""/>
        <dsp:cNvSpPr/>
      </dsp:nvSpPr>
      <dsp:spPr>
        <a:xfrm>
          <a:off x="1587776" y="2570685"/>
          <a:ext cx="856895" cy="856895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rgbClr val="C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D04391-A3E4-4413-B4B3-650DF06E6846}">
      <dsp:nvSpPr>
        <dsp:cNvPr id="0" name=""/>
        <dsp:cNvSpPr/>
      </dsp:nvSpPr>
      <dsp:spPr>
        <a:xfrm>
          <a:off x="2016224" y="2571413"/>
          <a:ext cx="5760640" cy="856895"/>
        </a:xfrm>
        <a:prstGeom prst="rect">
          <a:avLst/>
        </a:prstGeom>
        <a:solidFill>
          <a:schemeClr val="accent3">
            <a:tint val="40000"/>
            <a:hueOff val="0"/>
            <a:satOff val="0"/>
            <a:lumOff val="0"/>
            <a:alpha val="1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>
              <a:latin typeface="Arial" pitchFamily="34" charset="0"/>
              <a:cs typeface="Arial" pitchFamily="34" charset="0"/>
            </a:rPr>
            <a:t>Картотеки</a:t>
          </a:r>
          <a:endParaRPr lang="ru-RU" sz="3500" kern="1200" dirty="0"/>
        </a:p>
      </dsp:txBody>
      <dsp:txXfrm>
        <a:off x="2016224" y="2571413"/>
        <a:ext cx="5760640" cy="8568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15215-4169-4409-9068-93ABE541928C}">
      <dsp:nvSpPr>
        <dsp:cNvPr id="0" name=""/>
        <dsp:cNvSpPr/>
      </dsp:nvSpPr>
      <dsp:spPr>
        <a:xfrm rot="5400000">
          <a:off x="302453" y="1857789"/>
          <a:ext cx="911031" cy="1515935"/>
        </a:xfrm>
        <a:prstGeom prst="corner">
          <a:avLst>
            <a:gd name="adj1" fmla="val 16120"/>
            <a:gd name="adj2" fmla="val 16110"/>
          </a:avLst>
        </a:prstGeom>
        <a:solidFill>
          <a:srgbClr val="C00000">
            <a:alpha val="30000"/>
          </a:srgb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782B7D-594E-47AA-8BC3-EC291F08837C}">
      <dsp:nvSpPr>
        <dsp:cNvPr id="0" name=""/>
        <dsp:cNvSpPr/>
      </dsp:nvSpPr>
      <dsp:spPr>
        <a:xfrm>
          <a:off x="154837" y="2320813"/>
          <a:ext cx="1368594" cy="1199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Идёт накопление содержания педагогического процесса</a:t>
          </a:r>
          <a:r>
            <a:rPr lang="ru-RU" sz="1500" kern="1200" baseline="0" dirty="0" smtClean="0">
              <a:latin typeface="Arial" panose="020B0604020202020204" pitchFamily="34" charset="0"/>
              <a:ea typeface="Arial Unicode MS"/>
              <a:cs typeface="Arial" panose="020B0604020202020204" pitchFamily="34" charset="0"/>
            </a:rPr>
            <a:t>. </a:t>
          </a:r>
          <a:endParaRPr lang="ru-RU" sz="15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4837" y="2320813"/>
        <a:ext cx="1368594" cy="1199653"/>
      </dsp:txXfrm>
    </dsp:sp>
    <dsp:sp modelId="{977147A2-5DA0-4615-A882-72469FDAB3C9}">
      <dsp:nvSpPr>
        <dsp:cNvPr id="0" name=""/>
        <dsp:cNvSpPr/>
      </dsp:nvSpPr>
      <dsp:spPr>
        <a:xfrm>
          <a:off x="1265206" y="1756270"/>
          <a:ext cx="258225" cy="258225"/>
        </a:xfrm>
        <a:prstGeom prst="triangle">
          <a:avLst>
            <a:gd name="adj" fmla="val 100000"/>
          </a:avLst>
        </a:prstGeom>
        <a:solidFill>
          <a:srgbClr val="C00000"/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833463-9F31-419A-A9C7-02641F7C0603}">
      <dsp:nvSpPr>
        <dsp:cNvPr id="0" name=""/>
        <dsp:cNvSpPr/>
      </dsp:nvSpPr>
      <dsp:spPr>
        <a:xfrm rot="5400000">
          <a:off x="1982338" y="1453288"/>
          <a:ext cx="911031" cy="1515935"/>
        </a:xfrm>
        <a:prstGeom prst="corner">
          <a:avLst>
            <a:gd name="adj1" fmla="val 16120"/>
            <a:gd name="adj2" fmla="val 16110"/>
          </a:avLst>
        </a:prstGeom>
        <a:solidFill>
          <a:srgbClr val="C00000">
            <a:alpha val="29000"/>
          </a:srgb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AFD19-F46B-470B-9AE7-66510E1303BE}">
      <dsp:nvSpPr>
        <dsp:cNvPr id="0" name=""/>
        <dsp:cNvSpPr/>
      </dsp:nvSpPr>
      <dsp:spPr>
        <a:xfrm>
          <a:off x="1778175" y="1906226"/>
          <a:ext cx="1472772" cy="1199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Возможность  многократного использования накопленного материала</a:t>
          </a:r>
          <a:endParaRPr lang="ru-RU" sz="1500" kern="1200" baseline="0" dirty="0">
            <a:latin typeface="Arial" pitchFamily="34" charset="0"/>
            <a:cs typeface="Arial" pitchFamily="34" charset="0"/>
          </a:endParaRPr>
        </a:p>
      </dsp:txBody>
      <dsp:txXfrm>
        <a:off x="1778175" y="1906226"/>
        <a:ext cx="1472772" cy="1199653"/>
      </dsp:txXfrm>
    </dsp:sp>
    <dsp:sp modelId="{3A9B27B9-1BB1-4A36-A4EF-B4C130B563EF}">
      <dsp:nvSpPr>
        <dsp:cNvPr id="0" name=""/>
        <dsp:cNvSpPr/>
      </dsp:nvSpPr>
      <dsp:spPr>
        <a:xfrm>
          <a:off x="2940633" y="1341683"/>
          <a:ext cx="258225" cy="258225"/>
        </a:xfrm>
        <a:prstGeom prst="triangle">
          <a:avLst>
            <a:gd name="adj" fmla="val 100000"/>
          </a:avLst>
        </a:prstGeom>
        <a:solidFill>
          <a:srgbClr val="C00000"/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D1E591-D2D5-41E7-8AAC-4BFA4C2E6776}">
      <dsp:nvSpPr>
        <dsp:cNvPr id="0" name=""/>
        <dsp:cNvSpPr/>
      </dsp:nvSpPr>
      <dsp:spPr>
        <a:xfrm rot="5400000">
          <a:off x="3657765" y="1038702"/>
          <a:ext cx="911031" cy="1515935"/>
        </a:xfrm>
        <a:prstGeom prst="corner">
          <a:avLst>
            <a:gd name="adj1" fmla="val 16120"/>
            <a:gd name="adj2" fmla="val 16110"/>
          </a:avLst>
        </a:prstGeom>
        <a:solidFill>
          <a:srgbClr val="C00000">
            <a:alpha val="25000"/>
          </a:srgb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23CA05-0A45-4592-A1E6-46D83AE56C53}">
      <dsp:nvSpPr>
        <dsp:cNvPr id="0" name=""/>
        <dsp:cNvSpPr/>
      </dsp:nvSpPr>
      <dsp:spPr>
        <a:xfrm>
          <a:off x="3538975" y="1512166"/>
          <a:ext cx="1434287" cy="1199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Возможность использовать несколько карточек одновременно</a:t>
          </a:r>
          <a:endParaRPr lang="ru-RU" sz="15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38975" y="1512166"/>
        <a:ext cx="1434287" cy="1199653"/>
      </dsp:txXfrm>
    </dsp:sp>
    <dsp:sp modelId="{A1025383-DB70-41A4-9219-C043742D3975}">
      <dsp:nvSpPr>
        <dsp:cNvPr id="0" name=""/>
        <dsp:cNvSpPr/>
      </dsp:nvSpPr>
      <dsp:spPr>
        <a:xfrm>
          <a:off x="4616061" y="927097"/>
          <a:ext cx="258225" cy="258225"/>
        </a:xfrm>
        <a:prstGeom prst="triangle">
          <a:avLst>
            <a:gd name="adj" fmla="val 100000"/>
          </a:avLst>
        </a:prstGeom>
        <a:solidFill>
          <a:srgbClr val="C00000"/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FCE9A5-ACB6-4747-A5FE-5D5BDEC4E835}">
      <dsp:nvSpPr>
        <dsp:cNvPr id="0" name=""/>
        <dsp:cNvSpPr/>
      </dsp:nvSpPr>
      <dsp:spPr>
        <a:xfrm rot="5400000">
          <a:off x="5333192" y="624116"/>
          <a:ext cx="911031" cy="1515935"/>
        </a:xfrm>
        <a:prstGeom prst="corner">
          <a:avLst>
            <a:gd name="adj1" fmla="val 16120"/>
            <a:gd name="adj2" fmla="val 16110"/>
          </a:avLst>
        </a:prstGeom>
        <a:solidFill>
          <a:srgbClr val="C00000">
            <a:alpha val="20000"/>
          </a:srgb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2169DF-ABA8-43F7-8D42-017DF50F19A4}">
      <dsp:nvSpPr>
        <dsp:cNvPr id="0" name=""/>
        <dsp:cNvSpPr/>
      </dsp:nvSpPr>
      <dsp:spPr>
        <a:xfrm>
          <a:off x="5184574" y="1077054"/>
          <a:ext cx="1361683" cy="1199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Возможность накапливать материалы «впрок»</a:t>
          </a:r>
          <a:endParaRPr lang="ru-RU" sz="15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184574" y="1077054"/>
        <a:ext cx="1361683" cy="1199653"/>
      </dsp:txXfrm>
    </dsp:sp>
    <dsp:sp modelId="{1DB26449-FA92-4619-ACFA-CC484D938166}">
      <dsp:nvSpPr>
        <dsp:cNvPr id="0" name=""/>
        <dsp:cNvSpPr/>
      </dsp:nvSpPr>
      <dsp:spPr>
        <a:xfrm>
          <a:off x="6275282" y="576063"/>
          <a:ext cx="258225" cy="258225"/>
        </a:xfrm>
        <a:prstGeom prst="triangle">
          <a:avLst>
            <a:gd name="adj" fmla="val 10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91992A-3728-4681-B6B4-0819622C89B0}">
      <dsp:nvSpPr>
        <dsp:cNvPr id="0" name=""/>
        <dsp:cNvSpPr/>
      </dsp:nvSpPr>
      <dsp:spPr>
        <a:xfrm rot="5400000">
          <a:off x="7008620" y="209530"/>
          <a:ext cx="911031" cy="1515935"/>
        </a:xfrm>
        <a:prstGeom prst="corner">
          <a:avLst>
            <a:gd name="adj1" fmla="val 16120"/>
            <a:gd name="adj2" fmla="val 16110"/>
          </a:avLst>
        </a:prstGeom>
        <a:solidFill>
          <a:srgbClr val="C00000">
            <a:alpha val="30000"/>
          </a:srgb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8FE492-90E0-4E3B-93C1-FC277FE0B0C6}">
      <dsp:nvSpPr>
        <dsp:cNvPr id="0" name=""/>
        <dsp:cNvSpPr/>
      </dsp:nvSpPr>
      <dsp:spPr>
        <a:xfrm>
          <a:off x="6856546" y="662468"/>
          <a:ext cx="1368594" cy="1199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Наличие картотеки экономит время и место при составлении календарного плана </a:t>
          </a:r>
          <a:endParaRPr lang="ru-RU" sz="1500" kern="1200" baseline="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856546" y="662468"/>
        <a:ext cx="1368594" cy="11996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8BA66-AD07-46EC-B92A-F6027A5B56F7}">
      <dsp:nvSpPr>
        <dsp:cNvPr id="0" name=""/>
        <dsp:cNvSpPr/>
      </dsp:nvSpPr>
      <dsp:spPr>
        <a:xfrm>
          <a:off x="576042" y="0"/>
          <a:ext cx="5344368" cy="5344368"/>
        </a:xfrm>
        <a:prstGeom prst="triangle">
          <a:avLst/>
        </a:prstGeom>
        <a:solidFill>
          <a:srgbClr val="C00000">
            <a:alpha val="15000"/>
          </a:srgb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05F63E-20B2-41D6-9F5D-1CD4655C5C2A}">
      <dsp:nvSpPr>
        <dsp:cNvPr id="0" name=""/>
        <dsp:cNvSpPr/>
      </dsp:nvSpPr>
      <dsp:spPr>
        <a:xfrm>
          <a:off x="3267733" y="535252"/>
          <a:ext cx="3473839" cy="95405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Социальные отношения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3314306" y="581825"/>
        <a:ext cx="3380693" cy="860907"/>
      </dsp:txXfrm>
    </dsp:sp>
    <dsp:sp modelId="{B16EF38D-AB2C-407D-8D5F-A32DE9210C98}">
      <dsp:nvSpPr>
        <dsp:cNvPr id="0" name=""/>
        <dsp:cNvSpPr/>
      </dsp:nvSpPr>
      <dsp:spPr>
        <a:xfrm>
          <a:off x="3267733" y="1608562"/>
          <a:ext cx="3473839" cy="95405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Формирование основ гражданственности и патриотизма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14306" y="1655135"/>
        <a:ext cx="3380693" cy="860907"/>
      </dsp:txXfrm>
    </dsp:sp>
    <dsp:sp modelId="{F3452A38-CA5B-41BE-BC4D-16646E4E8C3D}">
      <dsp:nvSpPr>
        <dsp:cNvPr id="0" name=""/>
        <dsp:cNvSpPr/>
      </dsp:nvSpPr>
      <dsp:spPr>
        <a:xfrm>
          <a:off x="3267733" y="2681872"/>
          <a:ext cx="3473839" cy="95405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Формирование основ безопасного поведения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14306" y="2728445"/>
        <a:ext cx="3380693" cy="860907"/>
      </dsp:txXfrm>
    </dsp:sp>
    <dsp:sp modelId="{8779D6A0-119C-44C5-8B4C-17CCF9DB7F56}">
      <dsp:nvSpPr>
        <dsp:cNvPr id="0" name=""/>
        <dsp:cNvSpPr/>
      </dsp:nvSpPr>
      <dsp:spPr>
        <a:xfrm>
          <a:off x="3260038" y="3755182"/>
          <a:ext cx="3489228" cy="93467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Трудовое воспитание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05665" y="3800809"/>
        <a:ext cx="3397974" cy="8434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AB751-4B37-4D20-AD61-C08721A74BFD}" type="datetimeFigureOut">
              <a:rPr lang="ru-RU" smtClean="0"/>
              <a:t>23.01.2024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88AD6-D621-466A-8BDD-3A69F9A002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431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88AD6-D621-466A-8BDD-3A69F9A0020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853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44A4759-A10D-4860-BCBC-047535709021}" type="datetimeFigureOut">
              <a:rPr lang="ru-RU" smtClean="0"/>
              <a:pPr/>
              <a:t>23.01.2024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CB352F-72B2-4188-8CF4-D37A2B26CD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55;&#1086;&#1083;&#1100;&#1079;&#1086;&#1074;&#1072;&#1090;&#1077;&#1083;&#1100;\Desktop\&#1072;&#1090;&#1090;&#1077;&#1089;&#1090;&#1072;&#1094;&#1080;&#1103;%20&#1089;&#1077;&#1084;&#1080;&#1085;&#1072;&#1088;\&#1057;&#1045;&#1052;&#1048;&#1053;&#1040;&#1056;\&#1057;&#1077;&#1084;&#1080;&#1085;&#1072;&#1088;.pptx#-1,9,&#1055;&#1088;&#1077;&#1079;&#1077;&#1085;&#1090;&#1072;&#1094;&#1080;&#1103; PowerPoin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8784976" cy="3384376"/>
          </a:xfrm>
          <a:solidFill>
            <a:srgbClr val="C00000">
              <a:alpha val="9000"/>
            </a:srgbClr>
          </a:solidFill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sz="40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Картотека </a:t>
            </a:r>
            <a:r>
              <a:rPr lang="ru-RU" sz="4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как средство оптимизации планирования образовательной работы по социально-коммуникативному развитию дошкольников</a:t>
            </a:r>
            <a:r>
              <a:rPr lang="ru-RU" sz="40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857628"/>
            <a:ext cx="8077200" cy="2357454"/>
          </a:xfrm>
        </p:spPr>
        <p:txBody>
          <a:bodyPr>
            <a:normAutofit/>
          </a:bodyPr>
          <a:lstStyle/>
          <a:p>
            <a:pPr algn="r"/>
            <a:endParaRPr lang="ru-RU" sz="2600" b="1" dirty="0" smtClean="0"/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опыта работы воспитателя 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МДОБУ «Детский сад №32»                            </a:t>
            </a:r>
          </a:p>
          <a:p>
            <a:pPr algn="r"/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Сбродовой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Ирины Александровны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277178" y="260648"/>
            <a:ext cx="8507288" cy="792088"/>
          </a:xfrm>
          <a:solidFill>
            <a:srgbClr val="C00000">
              <a:alpha val="14000"/>
            </a:srgbClr>
          </a:solidFill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Социальные отношения </a:t>
            </a:r>
            <a:r>
              <a:rPr lang="ru-RU" sz="2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(дети 3-5 лет)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2545988"/>
              </p:ext>
            </p:extLst>
          </p:nvPr>
        </p:nvGraphicFramePr>
        <p:xfrm>
          <a:off x="457197" y="1268760"/>
          <a:ext cx="8147250" cy="5523992"/>
        </p:xfrm>
        <a:graphic>
          <a:graphicData uri="http://schemas.openxmlformats.org/drawingml/2006/table">
            <a:tbl>
              <a:tblPr firstRow="1" firstCol="1" bandRow="1"/>
              <a:tblGrid>
                <a:gridCol w="4073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25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 smtClean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ДЕТИ</a:t>
                      </a:r>
                      <a:r>
                        <a:rPr lang="ru-RU" sz="1600" b="1" baseline="0" dirty="0" smtClean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3-5 ЛЕТ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 smtClean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СОЦИАЛЬНЫЕ</a:t>
                      </a:r>
                      <a:r>
                        <a:rPr lang="ru-RU" sz="1600" b="1" baseline="0" dirty="0" smtClean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ОТНОШЕНИЯ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ЯНВАРЬ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Игра «Кто к нам пришел?»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Цель: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научить ребенка осознавать свою индивидуальность, значимость для других людей. Дать возможность пережить приятное чувство, ощущение внимания со стороны сверстников к себе, радоваться самому себе. Формировать игровое пространство – партнерство, сближать детей друг с другом.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Описание игры: (см. на обороте)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3921" marR="63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b="1" dirty="0" smtClean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ДЕТИ</a:t>
                      </a:r>
                      <a:r>
                        <a:rPr lang="ru-RU" sz="1600" b="1" baseline="0" dirty="0" smtClean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3-5 ЛЕТ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СОЦИАЛЬНЫЕ</a:t>
                      </a:r>
                      <a:r>
                        <a:rPr lang="ru-RU" sz="1600" b="1" baseline="0" dirty="0" smtClean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ОТНОШЕНИЯ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(Продолжение) Игра «Кто к нам пришел?»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Описание игры: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Воспитатель называет 2-3 детей (наиболее смелых) и договаривается, какого гостя (животного) будет изображать тот или иной ребенок, помогая ребенку найти нужные движения. Дети по очереди показывают животных, а другие отгадывают и ласково, приветливо принимают гостя. После встречи гостя воспитатель подзывает к себе других детей и распределяет между ними роли.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Игра повторяется до тех пор, пока каждый ребенок не побывает в роли гостя.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3921" marR="63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54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Методы работы с детьми:</a:t>
            </a:r>
            <a:endParaRPr lang="ru-RU" sz="2800" b="1" dirty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95536" y="1196752"/>
            <a:ext cx="8147248" cy="4525963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гры (пальчиковые, сюжетно-ролевые, конструктивные и 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др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);</a:t>
            </a: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изкультминутки;</a:t>
            </a: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ешение проблемных ситуаций;</a:t>
            </a: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еседы;</a:t>
            </a: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азыгрывание мини-сюжетов;</a:t>
            </a: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тение художественной литературы;</a:t>
            </a: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ассматривание альбомов, серии картин;</a:t>
            </a: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росмотр видеоматериалов и слушание аудиозаписи песен, сказок, загадок;</a:t>
            </a:r>
          </a:p>
          <a:p>
            <a:r>
              <a:rPr lang="ru-RU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зодеятельность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и  т.д.</a:t>
            </a:r>
          </a:p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86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  <a:solidFill>
            <a:srgbClr val="C00000">
              <a:alpha val="11000"/>
            </a:srgbClr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Социальные отношения </a:t>
            </a:r>
            <a:r>
              <a:rPr lang="ru-RU" sz="2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(дети 3-5 лет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)</a:t>
            </a:r>
            <a:br>
              <a:rPr lang="ru-RU" sz="28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(сводная таблица на 2 квартал)</a:t>
            </a:r>
            <a:endParaRPr lang="ru-RU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40881"/>
              </p:ext>
            </p:extLst>
          </p:nvPr>
        </p:nvGraphicFramePr>
        <p:xfrm>
          <a:off x="431540" y="1268760"/>
          <a:ext cx="8280920" cy="4767072"/>
        </p:xfrm>
        <a:graphic>
          <a:graphicData uri="http://schemas.openxmlformats.org/drawingml/2006/table">
            <a:tbl>
              <a:tblPr firstRow="1" firstCol="1" bandRow="1"/>
              <a:tblGrid>
                <a:gridCol w="7206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4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4146">
                <a:tc>
                  <a:txBody>
                    <a:bodyPr/>
                    <a:lstStyle/>
                    <a:p>
                      <a:pPr marL="279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Мероприятие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9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Срок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6013">
                <a:tc>
                  <a:txBody>
                    <a:bodyPr/>
                    <a:lstStyle/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Упражнения на развитие чувств и эмоций детей, на развитие умения передавать эмоциональное состояние с помощью мимики и жеста.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Игры на доброжелательность «Выбери девочку».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Игры – имитации «Зверята»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Чтение: </a:t>
                      </a:r>
                      <a:r>
                        <a:rPr lang="ru-RU" sz="1600" b="1" dirty="0" err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А.Кузнецов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«Подружки». 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9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Декабрь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Игра «Доброе животное».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Игры на доброжелательность «Театр игрушек».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Игра </a:t>
                      </a:r>
                      <a:r>
                        <a:rPr lang="ru-RU" sz="1600" b="1" dirty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формирование игрового пространства – партнерства                                                  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«Кто к нам пришел?»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Чтение: </a:t>
                      </a:r>
                      <a:r>
                        <a:rPr lang="ru-RU" sz="1600" b="1" dirty="0" err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В.Сутеев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1600" b="1" dirty="0" err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Тыквенок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».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9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Январь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Игра «Волшебный стул».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Игры на</a:t>
                      </a:r>
                      <a:r>
                        <a:rPr lang="ru-RU" sz="1600" b="1" dirty="0">
                          <a:solidFill>
                            <a:srgbClr val="0E0E0E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развитие коммуникативных навыков и выразительности мимики и движений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«Люблю – не люблю» 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Игра «Рассматривание парных картинок»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342900" marR="27051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Чтение: </a:t>
                      </a: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«Два жадных медвежонка».</a:t>
                      </a:r>
                      <a:endParaRPr lang="ru-RU" sz="1600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9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Февраль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954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itchFamily="34" charset="0"/>
              </a:rPr>
              <a:t>Достоинства картотеки:</a:t>
            </a:r>
            <a:endParaRPr lang="ru-RU" sz="2800" b="1" dirty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педагога появляется целостное представление о педагогическом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процессе;</a:t>
            </a:r>
          </a:p>
          <a:p>
            <a:pPr lvl="0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возможность динамично и с наименьшими затратами реагировать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изменяющуюся обстановку в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группе;</a:t>
            </a:r>
          </a:p>
          <a:p>
            <a:pPr lvl="0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помощью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картотеки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рабочее место </a:t>
            </a: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превращается  в прекрасно  организованное пространство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 useBgFill="1">
        <p:nvSpPr>
          <p:cNvPr id="5" name="Управляющая кнопка: возврат 4">
            <a:hlinkClick r:id="rId2" action="ppaction://hlinkpres?slideindex=9&amp;slidetitle=Презентация PowerPoint" highlightClick="1"/>
          </p:cNvPr>
          <p:cNvSpPr/>
          <p:nvPr/>
        </p:nvSpPr>
        <p:spPr>
          <a:xfrm>
            <a:off x="8100392" y="5858658"/>
            <a:ext cx="936104" cy="86409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35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8225"/>
            <a:ext cx="8604448" cy="24691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93096"/>
            <a:ext cx="8604448" cy="2140917"/>
          </a:xfrm>
          <a:prstGeom prst="rect">
            <a:avLst/>
          </a:prstGeom>
        </p:spPr>
      </p:pic>
      <p:sp>
        <p:nvSpPr>
          <p:cNvPr id="7" name="Стрелка вниз 6"/>
          <p:cNvSpPr/>
          <p:nvPr/>
        </p:nvSpPr>
        <p:spPr>
          <a:xfrm>
            <a:off x="3851920" y="2780928"/>
            <a:ext cx="1152128" cy="136815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2920" y="530352"/>
            <a:ext cx="8101528" cy="5346920"/>
          </a:xfrm>
        </p:spPr>
        <p:txBody>
          <a:bodyPr>
            <a:normAutofit/>
          </a:bodyPr>
          <a:lstStyle/>
          <a:p>
            <a:pPr algn="ctr" fontAlgn="base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Методическое обеспечение образовательной программы дошкольного образования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665252" y="2348880"/>
          <a:ext cx="7776864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474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6540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Социально-коммуникативное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развитие (младшая группа)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Задачи:</a:t>
            </a:r>
            <a:endParaRPr lang="ru-RU" sz="1400" dirty="0">
              <a:solidFill>
                <a:srgbClr val="C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400" b="1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сфере социальных</a:t>
            </a:r>
            <a:r>
              <a:rPr lang="ru-RU" sz="1400" b="1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отношений:</a:t>
            </a:r>
            <a:endParaRPr lang="ru-RU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развивать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эмоциональную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отзывчивость,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способность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откликаться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ярко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выраженные</a:t>
            </a:r>
            <a:r>
              <a:rPr lang="ru-RU" sz="1400" spc="-28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эмоции сверстников и взрослых, различать и понимать отдельные эмоциональные проявления,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учить правильно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их</a:t>
            </a:r>
            <a:r>
              <a:rPr lang="ru-RU" sz="1400" spc="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называть;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обогащать представления детей о действиях, в которых проявляются доброе отношение и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забота</a:t>
            </a:r>
            <a:r>
              <a:rPr lang="ru-RU" sz="1400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 членах</a:t>
            </a:r>
            <a:r>
              <a:rPr lang="ru-RU" sz="1400" spc="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семьи, близком</a:t>
            </a:r>
            <a:r>
              <a:rPr lang="ru-RU" sz="1400" spc="-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окружении;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поддерживать в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установлении положительных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контактов между детьми, основанных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общих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интересах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 действиям</a:t>
            </a:r>
            <a:r>
              <a:rPr lang="ru-RU" sz="1400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игрушками,</a:t>
            </a:r>
            <a:r>
              <a:rPr lang="ru-RU" sz="1400" spc="-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предметами</a:t>
            </a:r>
            <a:r>
              <a:rPr lang="ru-RU" sz="1400" spc="-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взаимной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симпатии;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оказывать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помощь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освоении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способов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взаимодействия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сверстниками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игре,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повседневном</a:t>
            </a:r>
            <a:r>
              <a:rPr lang="ru-RU" sz="1400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общении</a:t>
            </a:r>
            <a:r>
              <a:rPr lang="ru-RU" sz="1400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бытовой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деятельности;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приучать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детей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выполнению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элементарных</a:t>
            </a:r>
            <a:r>
              <a:rPr lang="ru-RU" sz="1400" spc="-2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правил</a:t>
            </a:r>
            <a:r>
              <a:rPr lang="ru-RU" sz="1400" spc="-2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культуры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поведения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400" spc="-2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детском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саду.</a:t>
            </a:r>
          </a:p>
          <a:p>
            <a:pPr marL="270510" indent="-270510" algn="just"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400" b="1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области</a:t>
            </a:r>
            <a:r>
              <a:rPr lang="ru-RU" sz="1400" b="1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формирования</a:t>
            </a:r>
            <a:r>
              <a:rPr lang="ru-RU" sz="1400" b="1" spc="-2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основ</a:t>
            </a:r>
            <a:r>
              <a:rPr lang="ru-RU" sz="1400" b="1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гражданственности</a:t>
            </a:r>
            <a:r>
              <a:rPr lang="ru-RU" sz="1400" b="1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</a:t>
            </a:r>
            <a:r>
              <a:rPr lang="ru-RU" sz="1400" b="1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патриотизма</a:t>
            </a:r>
            <a:endParaRPr lang="ru-RU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обогащать представления детей о малой родине и поддерживать их отражения в различных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видах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деятельности.</a:t>
            </a:r>
          </a:p>
          <a:p>
            <a:pPr marL="270510" indent="-270510" algn="just"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400" b="1" spc="-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сфере</a:t>
            </a:r>
            <a:r>
              <a:rPr lang="ru-RU" sz="1400" b="1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трудового</a:t>
            </a:r>
            <a:r>
              <a:rPr lang="ru-RU" sz="1400" b="1" spc="-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воспитания:</a:t>
            </a:r>
            <a:endParaRPr lang="ru-RU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70510" indent="-270510" algn="just"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 развивать интерес к труду взрослых в детском саду и в семье, формировать представления о</a:t>
            </a:r>
            <a:r>
              <a:rPr lang="ru-RU" sz="1400" spc="-28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конкретных видах хозяйственно-бытового труда, направленных на заботу о детях (мытье посуды,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уборка</a:t>
            </a:r>
            <a:r>
              <a:rPr lang="ru-RU" sz="1400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помещений детского сада</a:t>
            </a:r>
            <a:r>
              <a:rPr lang="ru-RU" sz="1400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</a:t>
            </a:r>
            <a:r>
              <a:rPr lang="ru-RU" sz="1400" spc="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участка</a:t>
            </a:r>
            <a:r>
              <a:rPr lang="ru-RU" sz="1400" spc="-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</a:t>
            </a:r>
            <a:r>
              <a:rPr lang="ru-RU" sz="1400" spc="-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пр.) и</a:t>
            </a:r>
            <a:r>
              <a:rPr lang="ru-RU" sz="1400" spc="-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трудовые</a:t>
            </a:r>
            <a:r>
              <a:rPr lang="ru-RU" sz="1400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навыки;</a:t>
            </a:r>
          </a:p>
          <a:p>
            <a:pPr marL="270510" indent="-270510" algn="just"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8. воспитывать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бережное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отношение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предметам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игрушкам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как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результатам</a:t>
            </a:r>
            <a:r>
              <a:rPr lang="ru-RU" sz="1400" spc="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труда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взрослых;</a:t>
            </a:r>
          </a:p>
          <a:p>
            <a:pPr marL="270510" indent="-270510" algn="just"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9. приобщать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детей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самообслуживанию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(одевание,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раздевание,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умывание),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развивать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самостоятельность,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уверенность, положительную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самооценку.</a:t>
            </a:r>
          </a:p>
          <a:p>
            <a:pPr marL="270510" indent="-270510" algn="just"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400" b="1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области</a:t>
            </a:r>
            <a:r>
              <a:rPr lang="ru-RU" sz="1400" b="1" spc="-2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формирования</a:t>
            </a:r>
            <a:r>
              <a:rPr lang="ru-RU" sz="1400" b="1" spc="-2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основ</a:t>
            </a:r>
            <a:r>
              <a:rPr lang="ru-RU" sz="1400" b="1" spc="-2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безопасного</a:t>
            </a:r>
            <a:r>
              <a:rPr lang="ru-RU" sz="1400" b="1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поведения:</a:t>
            </a:r>
            <a:endParaRPr lang="ru-RU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70510" indent="-270510" algn="just"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10. развивать</a:t>
            </a:r>
            <a:r>
              <a:rPr lang="ru-RU" sz="1400" spc="-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интерес</a:t>
            </a:r>
            <a:r>
              <a:rPr lang="ru-RU" sz="1400" spc="-2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правилам</a:t>
            </a:r>
            <a:r>
              <a:rPr lang="ru-RU" sz="1400" spc="-2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безопасного</a:t>
            </a:r>
            <a:r>
              <a:rPr lang="ru-RU" sz="1400" spc="-1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поведения;</a:t>
            </a:r>
          </a:p>
          <a:p>
            <a:pPr marL="270510" indent="-270510" algn="just"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11. обогащать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представления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правилах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безопасного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поведения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быту,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безопасного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использования</a:t>
            </a:r>
            <a:r>
              <a:rPr lang="ru-RU" sz="1400" spc="-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бытовых</a:t>
            </a:r>
            <a:r>
              <a:rPr lang="ru-RU" sz="1400" spc="1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предметов и</a:t>
            </a:r>
            <a:r>
              <a:rPr lang="ru-RU" sz="1400" spc="5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гаджетов.</a:t>
            </a:r>
            <a:endParaRPr lang="ru-RU" sz="1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68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3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КАРТОТЕКА – </a:t>
            </a:r>
          </a:p>
          <a:p>
            <a:pPr algn="ctr">
              <a:buNone/>
            </a:pPr>
            <a:r>
              <a:rPr lang="ru-RU" sz="3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упорядоченное </a:t>
            </a:r>
            <a:r>
              <a:rPr lang="ru-RU" sz="3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собрание данных, </a:t>
            </a:r>
            <a:endParaRPr lang="ru-RU" sz="33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3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карточках малого формата. </a:t>
            </a:r>
            <a:endParaRPr lang="ru-RU" sz="33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Каждая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карта является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 информационной единицей и предоставляет сведения о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направлении развития</a:t>
            </a:r>
          </a:p>
          <a:p>
            <a:pPr>
              <a:buNone/>
            </a:pP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Упорядочение 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осуществляется с целью облегчения поиска конкретного объекта по определённым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признакам: </a:t>
            </a:r>
          </a:p>
          <a:p>
            <a:pPr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Направление развития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Возраст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Месяц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Тема месяца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Тема недели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005064"/>
            <a:ext cx="3960440" cy="23696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57606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Картотеки, разработанные в ДОО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9128998"/>
              </p:ext>
            </p:extLst>
          </p:nvPr>
        </p:nvGraphicFramePr>
        <p:xfrm>
          <a:off x="444111" y="849148"/>
          <a:ext cx="8208912" cy="4696968"/>
        </p:xfrm>
        <a:graphic>
          <a:graphicData uri="http://schemas.openxmlformats.org/drawingml/2006/table">
            <a:tbl>
              <a:tblPr firstRow="1" firstCol="1" bandRow="1"/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0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81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48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1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86007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КАРТОТЕКА </a:t>
                      </a:r>
                      <a:r>
                        <a:rPr lang="ru-RU" sz="20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№1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 vert="wordArt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Социально-коммуникативное развитие: 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2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социально-эмоциональное развитие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нравственно-патриотическое воспитание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основы безопасности жизнедеятельности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трудовое воспитание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0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Физическое воспитание: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1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Утренняя зарядка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Физкультминутка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Считалки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Мирилки</a:t>
                      </a:r>
                      <a:endParaRPr lang="ru-RU" sz="1600" b="1" dirty="0" smtClean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Пальчиковые игры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Народные хороводные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baseline="0" dirty="0" smtClean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Спортивные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Игры с песком и водой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Прогулки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Подвижные игры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Зимние игры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Летние игры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9444" marR="394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9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4185420"/>
              </p:ext>
            </p:extLst>
          </p:nvPr>
        </p:nvGraphicFramePr>
        <p:xfrm>
          <a:off x="611560" y="1196752"/>
          <a:ext cx="7820613" cy="5334031"/>
        </p:xfrm>
        <a:graphic>
          <a:graphicData uri="http://schemas.openxmlformats.org/drawingml/2006/table">
            <a:tbl>
              <a:tblPr firstRow="1" firstCol="1" bandRow="1"/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98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3989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27399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КАРТОТЕКА №2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vert="wordArt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Игровая деятельность:</a:t>
                      </a:r>
                      <a:endParaRPr lang="ru-RU" sz="2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7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Сюжетно-ролевые  игры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Игры </a:t>
                      </a: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 </a:t>
                      </a:r>
                      <a:endParaRPr lang="ru-RU" sz="1600" b="1" dirty="0" smtClean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дид</a:t>
                      </a: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\ куклой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Конструктив-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ные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Речевые </a:t>
                      </a: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игры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Игры </a:t>
                      </a: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 звуками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Сенсорика</a:t>
                      </a:r>
                      <a:endParaRPr lang="ru-RU" sz="1600" b="1" dirty="0" smtClean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Математичес</a:t>
                      </a: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Ориентировка в пространстве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Экология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Опыты и </a:t>
                      </a:r>
                      <a:r>
                        <a:rPr lang="ru-RU" sz="1600" b="1" dirty="0" err="1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исследова-ния</a:t>
                      </a:r>
                      <a:endParaRPr lang="ru-RU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Театрали-зованные</a:t>
                      </a:r>
                      <a:r>
                        <a:rPr lang="ru-RU" sz="16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3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Игры на развитие психических процессов:</a:t>
                      </a:r>
                      <a:endParaRPr lang="ru-RU" sz="240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978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Логика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Внимание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Мышление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Воображение</a:t>
                      </a:r>
                      <a:r>
                        <a:rPr lang="ru-RU" sz="1800" b="1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339752" y="404664"/>
            <a:ext cx="6186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 pitchFamily="34" charset="0"/>
                <a:ea typeface="Calibri"/>
                <a:cs typeface="Arial" pitchFamily="34" charset="0"/>
              </a:rPr>
              <a:t>Картотеки, разработанные в ДОО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8668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764704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Преимущества картотеки</a:t>
            </a:r>
            <a:endParaRPr lang="ru-RU" sz="2800" b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477818"/>
              </p:ext>
            </p:extLst>
          </p:nvPr>
        </p:nvGraphicFramePr>
        <p:xfrm>
          <a:off x="528967" y="1988840"/>
          <a:ext cx="8229600" cy="4032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40439" y="10527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Хранение информации в форме картотеки позволяет понять систему, логику, зависимость между различным материалом, планировать работу от простого к сложному. </a:t>
            </a: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500342" y="2132856"/>
            <a:ext cx="258225" cy="258225"/>
          </a:xfrm>
          <a:prstGeom prst="triangle">
            <a:avLst>
              <a:gd name="adj" fmla="val 100000"/>
            </a:avLst>
          </a:prstGeom>
          <a:solidFill>
            <a:srgbClr val="C00000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398" y="4437112"/>
            <a:ext cx="3350090" cy="219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23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7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Социально – коммуникативное развитие</a:t>
            </a:r>
            <a:endParaRPr lang="ru-RU" sz="2800" b="1" dirty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236985098"/>
              </p:ext>
            </p:extLst>
          </p:nvPr>
        </p:nvGraphicFramePr>
        <p:xfrm>
          <a:off x="1043608" y="1196752"/>
          <a:ext cx="7344816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122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1800</TotalTime>
  <Words>934</Words>
  <Application>Microsoft Office PowerPoint</Application>
  <PresentationFormat>Экран (4:3)</PresentationFormat>
  <Paragraphs>177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Arial Unicode MS</vt:lpstr>
      <vt:lpstr>Calibri</vt:lpstr>
      <vt:lpstr>Century Gothic</vt:lpstr>
      <vt:lpstr>Courier New</vt:lpstr>
      <vt:lpstr>Palatino Linotype</vt:lpstr>
      <vt:lpstr>Times New Roman</vt:lpstr>
      <vt:lpstr>Wingdings</vt:lpstr>
      <vt:lpstr>Исполнительная</vt:lpstr>
      <vt:lpstr>               Картотека как средство оптимизации планирования образовательной работы по социально-коммуникативному развитию дошкольников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Картотеки, разработанные в ДОО</vt:lpstr>
      <vt:lpstr>Презентация PowerPoint</vt:lpstr>
      <vt:lpstr>Преимущества картотеки</vt:lpstr>
      <vt:lpstr>Социально – коммуникативное развитие</vt:lpstr>
      <vt:lpstr>   Социальные отношения (дети 3-5 лет)</vt:lpstr>
      <vt:lpstr>Методы работы с детьми:</vt:lpstr>
      <vt:lpstr> Социальные отношения (дети 3-5 лет) (сводная таблица на 2 квартал)</vt:lpstr>
      <vt:lpstr>Достоинства картотеки: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«Все то, что неизвестно – ужасно интересно!»</dc:title>
  <dc:creator>User</dc:creator>
  <cp:lastModifiedBy>Пользователь</cp:lastModifiedBy>
  <cp:revision>139</cp:revision>
  <dcterms:created xsi:type="dcterms:W3CDTF">2010-11-26T18:10:56Z</dcterms:created>
  <dcterms:modified xsi:type="dcterms:W3CDTF">2024-01-23T17:25:06Z</dcterms:modified>
</cp:coreProperties>
</file>